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 ContentType="image/ti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31"/>
  </p:notesMasterIdLst>
  <p:handoutMasterIdLst>
    <p:handoutMasterId r:id="rId32"/>
  </p:handoutMasterIdLst>
  <p:sldIdLst>
    <p:sldId id="731" r:id="rId5"/>
    <p:sldId id="262" r:id="rId6"/>
    <p:sldId id="689" r:id="rId7"/>
    <p:sldId id="706" r:id="rId8"/>
    <p:sldId id="3710" r:id="rId9"/>
    <p:sldId id="688" r:id="rId10"/>
    <p:sldId id="3711" r:id="rId11"/>
    <p:sldId id="3712" r:id="rId12"/>
    <p:sldId id="3713" r:id="rId13"/>
    <p:sldId id="3714" r:id="rId14"/>
    <p:sldId id="3715" r:id="rId15"/>
    <p:sldId id="3722" r:id="rId16"/>
    <p:sldId id="3723" r:id="rId17"/>
    <p:sldId id="3716" r:id="rId18"/>
    <p:sldId id="3719" r:id="rId19"/>
    <p:sldId id="3718" r:id="rId20"/>
    <p:sldId id="3720" r:id="rId21"/>
    <p:sldId id="3721" r:id="rId22"/>
    <p:sldId id="3725" r:id="rId23"/>
    <p:sldId id="3726" r:id="rId24"/>
    <p:sldId id="3727" r:id="rId25"/>
    <p:sldId id="3728" r:id="rId26"/>
    <p:sldId id="3729" r:id="rId27"/>
    <p:sldId id="3730" r:id="rId28"/>
    <p:sldId id="683" r:id="rId29"/>
    <p:sldId id="3717" r:id="rId30"/>
  </p:sldIdLst>
  <p:sldSz cx="19477038"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79" userDrawn="1">
          <p15:clr>
            <a:srgbClr val="A4A3A4"/>
          </p15:clr>
        </p15:guide>
        <p15:guide id="2" pos="613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7CE8E8D-D045-E15E-794D-1FB3775E7E19}" name="Subhasis Ojha" initials="SO" userId="S::subhasis@northernblock.io::6929faa5-50ac-4edf-a542-98657f56c8b1" providerId="AD"/>
  <p188:author id="{938009DC-7770-86EF-2166-01D6F600D079}" name="Jesse Carter" initials="JC" userId="S::Jesse.Carter@cira.ca::b934b349-ecff-4e6c-b99a-e5314fbcd11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atasha Dsouza" initials="ND" lastIdx="1" clrIdx="0">
    <p:extLst>
      <p:ext uri="{19B8F6BF-5375-455C-9EA6-DF929625EA0E}">
        <p15:presenceInfo xmlns:p15="http://schemas.microsoft.com/office/powerpoint/2012/main" userId="S::Natasha.Dsouza@cira.ca::eb2cc97d-922f-42e3-be95-846d5e9bfc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EF"/>
    <a:srgbClr val="682C92"/>
    <a:srgbClr val="25ABE2"/>
    <a:srgbClr val="AA1D3A"/>
    <a:srgbClr val="E6E6E6"/>
    <a:srgbClr val="A91E3B"/>
    <a:srgbClr val="D3D9E3"/>
    <a:srgbClr val="4866A2"/>
    <a:srgbClr val="2768C7"/>
    <a:srgbClr val="B7BB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42" y="78"/>
      </p:cViewPr>
      <p:guideLst>
        <p:guide orient="horz" pos="3479"/>
        <p:guide pos="613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5C8FF9-F7EF-2E48-9A75-7E2164BF2F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3EF3B17-06EA-B046-AE3F-17351E5F48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D8FA37-6196-0040-830C-71E626BD60B3}" type="datetimeFigureOut">
              <a:rPr lang="en-US" smtClean="0"/>
              <a:t>3/23/2023</a:t>
            </a:fld>
            <a:endParaRPr lang="en-US"/>
          </a:p>
        </p:txBody>
      </p:sp>
      <p:sp>
        <p:nvSpPr>
          <p:cNvPr id="4" name="Footer Placeholder 3">
            <a:extLst>
              <a:ext uri="{FF2B5EF4-FFF2-40B4-BE49-F238E27FC236}">
                <a16:creationId xmlns:a16="http://schemas.microsoft.com/office/drawing/2014/main" id="{81D791C0-4FEC-DC45-91C9-A9432C7082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1381ED-DC68-5843-A4EF-9ABC8F6370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18EF08-7311-B94F-89C3-6F9551650A26}" type="slidenum">
              <a:rPr lang="en-US" smtClean="0"/>
              <a:t>‹#›</a:t>
            </a:fld>
            <a:endParaRPr lang="en-US"/>
          </a:p>
        </p:txBody>
      </p:sp>
    </p:spTree>
    <p:extLst>
      <p:ext uri="{BB962C8B-B14F-4D97-AF65-F5344CB8AC3E}">
        <p14:creationId xmlns:p14="http://schemas.microsoft.com/office/powerpoint/2010/main" val="2685699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96E86-5E67-4DFC-9D7D-D598240582E8}" type="datetimeFigureOut">
              <a:rPr lang="en-US" smtClean="0"/>
              <a:t>3/23/2023</a:t>
            </a:fld>
            <a:endParaRPr lang="en-US"/>
          </a:p>
        </p:txBody>
      </p:sp>
      <p:sp>
        <p:nvSpPr>
          <p:cNvPr id="4" name="Slide Image Placeholder 3"/>
          <p:cNvSpPr>
            <a:spLocks noGrp="1" noRot="1" noChangeAspect="1"/>
          </p:cNvSpPr>
          <p:nvPr>
            <p:ph type="sldImg" idx="2"/>
          </p:nvPr>
        </p:nvSpPr>
        <p:spPr>
          <a:xfrm>
            <a:off x="690563" y="1143000"/>
            <a:ext cx="5476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C7E86-76DE-4D38-A718-39A1E655A738}" type="slidenum">
              <a:rPr lang="en-US" smtClean="0"/>
              <a:t>‹#›</a:t>
            </a:fld>
            <a:endParaRPr lang="en-US"/>
          </a:p>
        </p:txBody>
      </p:sp>
    </p:spTree>
    <p:extLst>
      <p:ext uri="{BB962C8B-B14F-4D97-AF65-F5344CB8AC3E}">
        <p14:creationId xmlns:p14="http://schemas.microsoft.com/office/powerpoint/2010/main" val="3342432204"/>
      </p:ext>
    </p:extLst>
  </p:cSld>
  <p:clrMap bg1="lt1" tx1="dk1" bg2="lt2" tx2="dk2" accent1="accent1" accent2="accent2" accent3="accent3" accent4="accent4" accent5="accent5" accent6="accent6" hlink="hlink" folHlink="folHlink"/>
  <p:notesStyle>
    <a:lvl1pPr marL="0" algn="l" defTabSz="1492301" rtl="0" eaLnBrk="1" latinLnBrk="0" hangingPunct="1">
      <a:defRPr sz="1958" kern="1200">
        <a:solidFill>
          <a:schemeClr val="tx1"/>
        </a:solidFill>
        <a:latin typeface="+mn-lt"/>
        <a:ea typeface="+mn-ea"/>
        <a:cs typeface="+mn-cs"/>
      </a:defRPr>
    </a:lvl1pPr>
    <a:lvl2pPr marL="746150" algn="l" defTabSz="1492301" rtl="0" eaLnBrk="1" latinLnBrk="0" hangingPunct="1">
      <a:defRPr sz="1958" kern="1200">
        <a:solidFill>
          <a:schemeClr val="tx1"/>
        </a:solidFill>
        <a:latin typeface="+mn-lt"/>
        <a:ea typeface="+mn-ea"/>
        <a:cs typeface="+mn-cs"/>
      </a:defRPr>
    </a:lvl2pPr>
    <a:lvl3pPr marL="1492301" algn="l" defTabSz="1492301" rtl="0" eaLnBrk="1" latinLnBrk="0" hangingPunct="1">
      <a:defRPr sz="1958" kern="1200">
        <a:solidFill>
          <a:schemeClr val="tx1"/>
        </a:solidFill>
        <a:latin typeface="+mn-lt"/>
        <a:ea typeface="+mn-ea"/>
        <a:cs typeface="+mn-cs"/>
      </a:defRPr>
    </a:lvl3pPr>
    <a:lvl4pPr marL="2238451" algn="l" defTabSz="1492301" rtl="0" eaLnBrk="1" latinLnBrk="0" hangingPunct="1">
      <a:defRPr sz="1958" kern="1200">
        <a:solidFill>
          <a:schemeClr val="tx1"/>
        </a:solidFill>
        <a:latin typeface="+mn-lt"/>
        <a:ea typeface="+mn-ea"/>
        <a:cs typeface="+mn-cs"/>
      </a:defRPr>
    </a:lvl4pPr>
    <a:lvl5pPr marL="2984602" algn="l" defTabSz="1492301" rtl="0" eaLnBrk="1" latinLnBrk="0" hangingPunct="1">
      <a:defRPr sz="1958" kern="1200">
        <a:solidFill>
          <a:schemeClr val="tx1"/>
        </a:solidFill>
        <a:latin typeface="+mn-lt"/>
        <a:ea typeface="+mn-ea"/>
        <a:cs typeface="+mn-cs"/>
      </a:defRPr>
    </a:lvl5pPr>
    <a:lvl6pPr marL="3730752" algn="l" defTabSz="1492301" rtl="0" eaLnBrk="1" latinLnBrk="0" hangingPunct="1">
      <a:defRPr sz="1958" kern="1200">
        <a:solidFill>
          <a:schemeClr val="tx1"/>
        </a:solidFill>
        <a:latin typeface="+mn-lt"/>
        <a:ea typeface="+mn-ea"/>
        <a:cs typeface="+mn-cs"/>
      </a:defRPr>
    </a:lvl6pPr>
    <a:lvl7pPr marL="4476902" algn="l" defTabSz="1492301" rtl="0" eaLnBrk="1" latinLnBrk="0" hangingPunct="1">
      <a:defRPr sz="1958" kern="1200">
        <a:solidFill>
          <a:schemeClr val="tx1"/>
        </a:solidFill>
        <a:latin typeface="+mn-lt"/>
        <a:ea typeface="+mn-ea"/>
        <a:cs typeface="+mn-cs"/>
      </a:defRPr>
    </a:lvl7pPr>
    <a:lvl8pPr marL="5223053" algn="l" defTabSz="1492301" rtl="0" eaLnBrk="1" latinLnBrk="0" hangingPunct="1">
      <a:defRPr sz="1958" kern="1200">
        <a:solidFill>
          <a:schemeClr val="tx1"/>
        </a:solidFill>
        <a:latin typeface="+mn-lt"/>
        <a:ea typeface="+mn-ea"/>
        <a:cs typeface="+mn-cs"/>
      </a:defRPr>
    </a:lvl8pPr>
    <a:lvl9pPr marL="5969203" algn="l" defTabSz="1492301" rtl="0" eaLnBrk="1" latinLnBrk="0" hangingPunct="1">
      <a:defRPr sz="195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9C7E86-76DE-4D38-A718-39A1E655A738}" type="slidenum">
              <a:rPr lang="en-US" smtClean="0"/>
              <a:t>7</a:t>
            </a:fld>
            <a:endParaRPr lang="en-US"/>
          </a:p>
        </p:txBody>
      </p:sp>
    </p:spTree>
    <p:extLst>
      <p:ext uri="{BB962C8B-B14F-4D97-AF65-F5344CB8AC3E}">
        <p14:creationId xmlns:p14="http://schemas.microsoft.com/office/powerpoint/2010/main" val="219225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9C7E86-76DE-4D38-A718-39A1E655A738}" type="slidenum">
              <a:rPr lang="en-US" smtClean="0"/>
              <a:t>12</a:t>
            </a:fld>
            <a:endParaRPr lang="en-US"/>
          </a:p>
        </p:txBody>
      </p:sp>
    </p:spTree>
    <p:extLst>
      <p:ext uri="{BB962C8B-B14F-4D97-AF65-F5344CB8AC3E}">
        <p14:creationId xmlns:p14="http://schemas.microsoft.com/office/powerpoint/2010/main" val="272771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9C7E86-76DE-4D38-A718-39A1E655A738}" type="slidenum">
              <a:rPr lang="en-US" smtClean="0"/>
              <a:t>22</a:t>
            </a:fld>
            <a:endParaRPr lang="en-US"/>
          </a:p>
        </p:txBody>
      </p:sp>
    </p:spTree>
    <p:extLst>
      <p:ext uri="{BB962C8B-B14F-4D97-AF65-F5344CB8AC3E}">
        <p14:creationId xmlns:p14="http://schemas.microsoft.com/office/powerpoint/2010/main" val="165951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9C7E86-76DE-4D38-A718-39A1E655A738}" type="slidenum">
              <a:rPr lang="en-US" smtClean="0"/>
              <a:t>25</a:t>
            </a:fld>
            <a:endParaRPr lang="en-US"/>
          </a:p>
        </p:txBody>
      </p:sp>
    </p:spTree>
    <p:extLst>
      <p:ext uri="{BB962C8B-B14F-4D97-AF65-F5344CB8AC3E}">
        <p14:creationId xmlns:p14="http://schemas.microsoft.com/office/powerpoint/2010/main" val="287219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90A474D8-61A1-A949-8457-72D25446EAAF}"/>
              </a:ext>
            </a:extLst>
          </p:cNvPr>
          <p:cNvSpPr>
            <a:spLocks noGrp="1"/>
          </p:cNvSpPr>
          <p:nvPr>
            <p:ph type="pic" sz="quarter" idx="12"/>
          </p:nvPr>
        </p:nvSpPr>
        <p:spPr>
          <a:xfrm>
            <a:off x="0" y="274638"/>
            <a:ext cx="19477038" cy="9158287"/>
          </a:xfrm>
          <a:prstGeom prst="rect">
            <a:avLst/>
          </a:prstGeom>
        </p:spPr>
        <p:txBody>
          <a:bodyPr/>
          <a:lstStyle>
            <a:lvl1pPr>
              <a:defRPr sz="2400"/>
            </a:lvl1pPr>
          </a:lstStyle>
          <a:p>
            <a:endParaRPr lang="en-US"/>
          </a:p>
        </p:txBody>
      </p:sp>
      <p:sp>
        <p:nvSpPr>
          <p:cNvPr id="5" name="Content Placeholder 4">
            <a:extLst>
              <a:ext uri="{FF2B5EF4-FFF2-40B4-BE49-F238E27FC236}">
                <a16:creationId xmlns:a16="http://schemas.microsoft.com/office/drawing/2014/main" id="{792764CF-73CC-8B4E-B0AD-66DA1A463A9C}"/>
              </a:ext>
            </a:extLst>
          </p:cNvPr>
          <p:cNvSpPr>
            <a:spLocks noGrp="1"/>
          </p:cNvSpPr>
          <p:nvPr>
            <p:ph sz="quarter" idx="10" hasCustomPrompt="1"/>
          </p:nvPr>
        </p:nvSpPr>
        <p:spPr>
          <a:xfrm>
            <a:off x="3876979" y="3330766"/>
            <a:ext cx="11723078" cy="2219149"/>
          </a:xfrm>
          <a:prstGeom prst="rect">
            <a:avLst/>
          </a:prstGeom>
        </p:spPr>
        <p:txBody>
          <a:bodyPr/>
          <a:lstStyle>
            <a:lvl1pPr marL="0" indent="0" algn="ctr">
              <a:lnSpc>
                <a:spcPct val="150000"/>
              </a:lnSpc>
              <a:buNone/>
              <a:defRPr sz="9600">
                <a:solidFill>
                  <a:schemeClr val="bg1"/>
                </a:solidFill>
              </a:defRPr>
            </a:lvl1pPr>
            <a:lvl2pPr marL="730371" indent="0">
              <a:buNone/>
              <a:defRPr/>
            </a:lvl2pPr>
            <a:lvl3pPr marL="1460745" indent="0">
              <a:buNone/>
              <a:defRPr/>
            </a:lvl3pPr>
            <a:lvl4pPr marL="2191116" indent="0">
              <a:buNone/>
              <a:defRPr/>
            </a:lvl4pPr>
            <a:lvl5pPr marL="2921490" indent="0">
              <a:buNone/>
              <a:defRPr/>
            </a:lvl5pPr>
          </a:lstStyle>
          <a:p>
            <a:pPr lvl="0"/>
            <a:r>
              <a:rPr lang="en-US"/>
              <a:t>Heading Level 1</a:t>
            </a:r>
          </a:p>
        </p:txBody>
      </p:sp>
      <p:sp>
        <p:nvSpPr>
          <p:cNvPr id="6" name="Content Placeholder 4">
            <a:extLst>
              <a:ext uri="{FF2B5EF4-FFF2-40B4-BE49-F238E27FC236}">
                <a16:creationId xmlns:a16="http://schemas.microsoft.com/office/drawing/2014/main" id="{06832E76-AEC3-E145-96AF-2F0E4907CA95}"/>
              </a:ext>
            </a:extLst>
          </p:cNvPr>
          <p:cNvSpPr>
            <a:spLocks noGrp="1"/>
          </p:cNvSpPr>
          <p:nvPr>
            <p:ph sz="quarter" idx="11" hasCustomPrompt="1"/>
          </p:nvPr>
        </p:nvSpPr>
        <p:spPr>
          <a:xfrm>
            <a:off x="3876979" y="5549915"/>
            <a:ext cx="11723078" cy="856859"/>
          </a:xfrm>
          <a:prstGeom prst="rect">
            <a:avLst/>
          </a:prstGeom>
        </p:spPr>
        <p:txBody>
          <a:bodyPr/>
          <a:lstStyle>
            <a:lvl1pPr marL="0" indent="0" algn="ctr">
              <a:lnSpc>
                <a:spcPct val="150000"/>
              </a:lnSpc>
              <a:buNone/>
              <a:defRPr sz="3200" spc="300">
                <a:solidFill>
                  <a:schemeClr val="bg1"/>
                </a:solidFill>
              </a:defRPr>
            </a:lvl1pPr>
            <a:lvl2pPr marL="730371" indent="0">
              <a:buNone/>
              <a:defRPr/>
            </a:lvl2pPr>
            <a:lvl3pPr marL="1460745" indent="0">
              <a:buNone/>
              <a:defRPr/>
            </a:lvl3pPr>
            <a:lvl4pPr marL="2191116" indent="0">
              <a:buNone/>
              <a:defRPr/>
            </a:lvl4pPr>
            <a:lvl5pPr marL="2921490" indent="0">
              <a:buNone/>
              <a:defRPr/>
            </a:lvl5pPr>
          </a:lstStyle>
          <a:p>
            <a:pPr lvl="0"/>
            <a:r>
              <a:rPr lang="en-US"/>
              <a:t>HEADING LEVEL 2</a:t>
            </a:r>
          </a:p>
        </p:txBody>
      </p:sp>
      <p:sp>
        <p:nvSpPr>
          <p:cNvPr id="7" name="Rectangle 6">
            <a:extLst>
              <a:ext uri="{FF2B5EF4-FFF2-40B4-BE49-F238E27FC236}">
                <a16:creationId xmlns:a16="http://schemas.microsoft.com/office/drawing/2014/main" id="{045E6F24-524D-8C4B-8E9E-C5E7DC415049}"/>
              </a:ext>
            </a:extLst>
          </p:cNvPr>
          <p:cNvSpPr/>
          <p:nvPr userDrawn="1"/>
        </p:nvSpPr>
        <p:spPr>
          <a:xfrm>
            <a:off x="2882745" y="9723542"/>
            <a:ext cx="14602605" cy="785343"/>
          </a:xfrm>
          <a:prstGeom prst="rect">
            <a:avLst/>
          </a:prstGeom>
          <a:effectLst/>
        </p:spPr>
        <p:txBody>
          <a:bodyPr wrap="square">
            <a:spAutoFit/>
          </a:bodyPr>
          <a:lstStyle/>
          <a:p>
            <a:pPr algn="l">
              <a:lnSpc>
                <a:spcPct val="150000"/>
              </a:lnSpc>
            </a:pPr>
            <a:r>
              <a:rPr lang="en-US" sz="1600" i="1">
                <a:solidFill>
                  <a:schemeClr val="tx1">
                    <a:lumMod val="75000"/>
                    <a:lumOff val="25000"/>
                  </a:schemeClr>
                </a:solidFill>
              </a:rPr>
              <a:t>Copyright © 2021 Canadian Internet Registration Authority (“CIRA”). All rights reserved. This material is proprietary to CIRA, and may not be reproduced in whole or in part, in either electronic or printed formats, without the prior written authorization of CIRA.</a:t>
            </a:r>
            <a:endParaRPr lang="en-CA" sz="1600" i="1">
              <a:solidFill>
                <a:schemeClr val="tx1">
                  <a:lumMod val="75000"/>
                  <a:lumOff val="25000"/>
                </a:schemeClr>
              </a:solidFill>
            </a:endParaRPr>
          </a:p>
        </p:txBody>
      </p:sp>
    </p:spTree>
    <p:extLst>
      <p:ext uri="{BB962C8B-B14F-4D97-AF65-F5344CB8AC3E}">
        <p14:creationId xmlns:p14="http://schemas.microsoft.com/office/powerpoint/2010/main" val="2067794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ounded Rectangle 14">
            <a:extLst>
              <a:ext uri="{FF2B5EF4-FFF2-40B4-BE49-F238E27FC236}">
                <a16:creationId xmlns:a16="http://schemas.microsoft.com/office/drawing/2014/main" id="{4ACF8D1C-2252-3342-AD2B-9C5D1D0546CB}"/>
              </a:ext>
            </a:extLst>
          </p:cNvPr>
          <p:cNvSpPr/>
          <p:nvPr userDrawn="1"/>
        </p:nvSpPr>
        <p:spPr>
          <a:xfrm>
            <a:off x="14426181" y="3353187"/>
            <a:ext cx="2312710" cy="2312709"/>
          </a:xfrm>
          <a:prstGeom prst="roundRect">
            <a:avLst/>
          </a:prstGeom>
          <a:gradFill>
            <a:gsLst>
              <a:gs pos="2000">
                <a:schemeClr val="accent2"/>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Nexa Bold" panose="02000000000000000000" pitchFamily="50" charset="0"/>
            </a:endParaRPr>
          </a:p>
        </p:txBody>
      </p:sp>
      <p:sp>
        <p:nvSpPr>
          <p:cNvPr id="4" name="Rounded Rectangle 15">
            <a:extLst>
              <a:ext uri="{FF2B5EF4-FFF2-40B4-BE49-F238E27FC236}">
                <a16:creationId xmlns:a16="http://schemas.microsoft.com/office/drawing/2014/main" id="{1C2FF20B-269E-4248-A11F-A69955B434D5}"/>
              </a:ext>
            </a:extLst>
          </p:cNvPr>
          <p:cNvSpPr/>
          <p:nvPr userDrawn="1"/>
        </p:nvSpPr>
        <p:spPr>
          <a:xfrm>
            <a:off x="12430138" y="5885085"/>
            <a:ext cx="1734532" cy="1734532"/>
          </a:xfrm>
          <a:prstGeom prst="roundRect">
            <a:avLst/>
          </a:prstGeom>
          <a:gradFill>
            <a:gsLst>
              <a:gs pos="2000">
                <a:schemeClr val="accent3"/>
              </a:gs>
              <a:gs pos="100000">
                <a:schemeClr val="accent3">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Nexa Bold" panose="02000000000000000000" pitchFamily="50" charset="0"/>
            </a:endParaRPr>
          </a:p>
        </p:txBody>
      </p:sp>
      <p:sp>
        <p:nvSpPr>
          <p:cNvPr id="5" name="Rounded Rectangle 12">
            <a:extLst>
              <a:ext uri="{FF2B5EF4-FFF2-40B4-BE49-F238E27FC236}">
                <a16:creationId xmlns:a16="http://schemas.microsoft.com/office/drawing/2014/main" id="{3F79B1D9-97B9-154F-9E3E-786C5AE86590}"/>
              </a:ext>
            </a:extLst>
          </p:cNvPr>
          <p:cNvSpPr/>
          <p:nvPr userDrawn="1"/>
        </p:nvSpPr>
        <p:spPr>
          <a:xfrm>
            <a:off x="10695609" y="2196829"/>
            <a:ext cx="3469065" cy="3469064"/>
          </a:xfrm>
          <a:prstGeom prst="roundRect">
            <a:avLst/>
          </a:prstGeom>
          <a:gradFill flip="none" rotWithShape="1">
            <a:gsLst>
              <a:gs pos="0">
                <a:srgbClr val="E8264F"/>
              </a:gs>
              <a:gs pos="99000">
                <a:srgbClr val="AA1D3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Nexa Bold" panose="02000000000000000000" pitchFamily="50" charset="0"/>
            </a:endParaRPr>
          </a:p>
        </p:txBody>
      </p:sp>
      <p:sp>
        <p:nvSpPr>
          <p:cNvPr id="6" name="Rounded Rectangle 13">
            <a:extLst>
              <a:ext uri="{FF2B5EF4-FFF2-40B4-BE49-F238E27FC236}">
                <a16:creationId xmlns:a16="http://schemas.microsoft.com/office/drawing/2014/main" id="{853643BA-4F01-E443-A6D5-55AAC7FB41E7}"/>
              </a:ext>
            </a:extLst>
          </p:cNvPr>
          <p:cNvSpPr/>
          <p:nvPr userDrawn="1"/>
        </p:nvSpPr>
        <p:spPr>
          <a:xfrm>
            <a:off x="14426184" y="5885085"/>
            <a:ext cx="2890887" cy="2890886"/>
          </a:xfrm>
          <a:prstGeom prst="roundRect">
            <a:avLst/>
          </a:prstGeom>
          <a:gradFill>
            <a:gsLst>
              <a:gs pos="2000">
                <a:schemeClr val="accent4"/>
              </a:gs>
              <a:gs pos="100000">
                <a:schemeClr val="accent4">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Nexa Bold" panose="02000000000000000000" pitchFamily="50" charset="0"/>
            </a:endParaRPr>
          </a:p>
        </p:txBody>
      </p:sp>
      <p:sp>
        <p:nvSpPr>
          <p:cNvPr id="7" name="Rounded Rectangle 6">
            <a:extLst>
              <a:ext uri="{FF2B5EF4-FFF2-40B4-BE49-F238E27FC236}">
                <a16:creationId xmlns:a16="http://schemas.microsoft.com/office/drawing/2014/main" id="{2F5A4C54-9BBA-F847-9F40-6082487E9AA8}"/>
              </a:ext>
            </a:extLst>
          </p:cNvPr>
          <p:cNvSpPr/>
          <p:nvPr userDrawn="1"/>
        </p:nvSpPr>
        <p:spPr>
          <a:xfrm>
            <a:off x="13139071" y="4619138"/>
            <a:ext cx="2312710" cy="2312709"/>
          </a:xfrm>
          <a:prstGeom prst="roundRect">
            <a:avLst/>
          </a:prstGeom>
          <a:gradFill>
            <a:gsLst>
              <a:gs pos="2000">
                <a:srgbClr val="2E3252">
                  <a:alpha val="50000"/>
                </a:srgbClr>
              </a:gs>
              <a:gs pos="100000">
                <a:srgbClr val="161828">
                  <a:alpha val="50000"/>
                </a:srgb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Nexa Bold" panose="02000000000000000000" pitchFamily="50" charset="0"/>
            </a:endParaRPr>
          </a:p>
        </p:txBody>
      </p:sp>
      <p:sp>
        <p:nvSpPr>
          <p:cNvPr id="8" name="Rounded Rectangle 7">
            <a:extLst>
              <a:ext uri="{FF2B5EF4-FFF2-40B4-BE49-F238E27FC236}">
                <a16:creationId xmlns:a16="http://schemas.microsoft.com/office/drawing/2014/main" id="{D4BDF846-CECB-D349-9105-0C58ADA56834}"/>
              </a:ext>
            </a:extLst>
          </p:cNvPr>
          <p:cNvSpPr/>
          <p:nvPr userDrawn="1"/>
        </p:nvSpPr>
        <p:spPr>
          <a:xfrm>
            <a:off x="13717252" y="5197315"/>
            <a:ext cx="1156355" cy="11563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Nexa Bold" panose="02000000000000000000" pitchFamily="50" charset="0"/>
            </a:endParaRPr>
          </a:p>
        </p:txBody>
      </p:sp>
      <p:sp>
        <p:nvSpPr>
          <p:cNvPr id="10" name="Rectangle 9">
            <a:extLst>
              <a:ext uri="{FF2B5EF4-FFF2-40B4-BE49-F238E27FC236}">
                <a16:creationId xmlns:a16="http://schemas.microsoft.com/office/drawing/2014/main" id="{535E02AA-666A-F648-B871-BEB064EB8E79}"/>
              </a:ext>
            </a:extLst>
          </p:cNvPr>
          <p:cNvSpPr/>
          <p:nvPr userDrawn="1"/>
        </p:nvSpPr>
        <p:spPr>
          <a:xfrm>
            <a:off x="1808479" y="3221756"/>
            <a:ext cx="3240000" cy="106248"/>
          </a:xfrm>
          <a:prstGeom prst="rect">
            <a:avLst/>
          </a:prstGeom>
          <a:gradFill flip="none" rotWithShape="1">
            <a:gsLst>
              <a:gs pos="1000">
                <a:srgbClr val="E8264F"/>
              </a:gs>
              <a:gs pos="100000">
                <a:srgbClr val="AA1D3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endParaRPr>
          </a:p>
        </p:txBody>
      </p:sp>
      <p:sp>
        <p:nvSpPr>
          <p:cNvPr id="11" name="Rectangle 10">
            <a:extLst>
              <a:ext uri="{FF2B5EF4-FFF2-40B4-BE49-F238E27FC236}">
                <a16:creationId xmlns:a16="http://schemas.microsoft.com/office/drawing/2014/main" id="{F60DF575-16B0-B949-9E9C-6E3D5B0C3A68}"/>
              </a:ext>
            </a:extLst>
          </p:cNvPr>
          <p:cNvSpPr/>
          <p:nvPr userDrawn="1"/>
        </p:nvSpPr>
        <p:spPr>
          <a:xfrm>
            <a:off x="5896218" y="3220080"/>
            <a:ext cx="3240000" cy="107924"/>
          </a:xfrm>
          <a:prstGeom prst="rect">
            <a:avLst/>
          </a:prstGeom>
          <a:gradFill flip="none" rotWithShape="1">
            <a:gsLst>
              <a:gs pos="2000">
                <a:schemeClr val="accent2"/>
              </a:gs>
              <a:gs pos="100000">
                <a:schemeClr val="accent2">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49D54B7F-FA16-9F43-A984-CE314FA1D12F}"/>
              </a:ext>
            </a:extLst>
          </p:cNvPr>
          <p:cNvSpPr/>
          <p:nvPr userDrawn="1"/>
        </p:nvSpPr>
        <p:spPr>
          <a:xfrm>
            <a:off x="1808479" y="6612960"/>
            <a:ext cx="3240000" cy="104137"/>
          </a:xfrm>
          <a:prstGeom prst="rect">
            <a:avLst/>
          </a:prstGeom>
          <a:gradFill flip="none" rotWithShape="1">
            <a:gsLst>
              <a:gs pos="2000">
                <a:schemeClr val="accent3"/>
              </a:gs>
              <a:gs pos="100000">
                <a:schemeClr val="accent3">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466B7177-2174-844A-9481-D1EF214DF981}"/>
              </a:ext>
            </a:extLst>
          </p:cNvPr>
          <p:cNvSpPr/>
          <p:nvPr userDrawn="1"/>
        </p:nvSpPr>
        <p:spPr>
          <a:xfrm>
            <a:off x="5912831" y="6612960"/>
            <a:ext cx="3240000" cy="104136"/>
          </a:xfrm>
          <a:prstGeom prst="rect">
            <a:avLst/>
          </a:prstGeom>
          <a:gradFill flip="none" rotWithShape="1">
            <a:gsLst>
              <a:gs pos="0">
                <a:schemeClr val="accent4">
                  <a:lumMod val="75000"/>
                </a:schemeClr>
              </a:gs>
              <a:gs pos="99000">
                <a:schemeClr val="accent4">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Content Placeholder 33">
            <a:extLst>
              <a:ext uri="{FF2B5EF4-FFF2-40B4-BE49-F238E27FC236}">
                <a16:creationId xmlns:a16="http://schemas.microsoft.com/office/drawing/2014/main" id="{4103BE68-32A4-954D-AB95-B8881D852EDF}"/>
              </a:ext>
            </a:extLst>
          </p:cNvPr>
          <p:cNvSpPr>
            <a:spLocks noGrp="1"/>
          </p:cNvSpPr>
          <p:nvPr>
            <p:ph sz="quarter" idx="14" hasCustomPrompt="1"/>
          </p:nvPr>
        </p:nvSpPr>
        <p:spPr>
          <a:xfrm>
            <a:off x="1618113" y="1678108"/>
            <a:ext cx="7518105" cy="863477"/>
          </a:xfrm>
          <a:prstGeom prst="rect">
            <a:avLst/>
          </a:prstGeom>
        </p:spPr>
        <p:txBody>
          <a:bodyPr>
            <a:normAutofit/>
          </a:bodyPr>
          <a:lstStyle>
            <a:lvl1pPr marL="0" indent="0" algn="l">
              <a:buNone/>
              <a:defRPr sz="6000">
                <a:solidFill>
                  <a:srgbClr val="49413A"/>
                </a:solidFill>
              </a:defRPr>
            </a:lvl1pPr>
            <a:lvl3pPr marL="1460745" indent="0">
              <a:buNone/>
              <a:defRPr/>
            </a:lvl3pPr>
            <a:lvl4pPr marL="2191116" indent="0">
              <a:buNone/>
              <a:defRPr/>
            </a:lvl4pPr>
            <a:lvl5pPr marL="2921490" indent="0">
              <a:buNone/>
              <a:defRPr/>
            </a:lvl5pPr>
          </a:lstStyle>
          <a:p>
            <a:pPr lvl="0"/>
            <a:r>
              <a:rPr lang="en-US"/>
              <a:t>Heading Level 2</a:t>
            </a:r>
          </a:p>
        </p:txBody>
      </p:sp>
      <p:sp>
        <p:nvSpPr>
          <p:cNvPr id="21" name="Content Placeholder 29">
            <a:extLst>
              <a:ext uri="{FF2B5EF4-FFF2-40B4-BE49-F238E27FC236}">
                <a16:creationId xmlns:a16="http://schemas.microsoft.com/office/drawing/2014/main" id="{FB717EFD-8491-9045-8D1C-56A4BE259D12}"/>
              </a:ext>
            </a:extLst>
          </p:cNvPr>
          <p:cNvSpPr>
            <a:spLocks noGrp="1"/>
          </p:cNvSpPr>
          <p:nvPr>
            <p:ph sz="quarter" idx="18" hasCustomPrompt="1"/>
          </p:nvPr>
        </p:nvSpPr>
        <p:spPr>
          <a:xfrm>
            <a:off x="2495182" y="3549301"/>
            <a:ext cx="2492848" cy="2648417"/>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400" b="0" i="0" smtClean="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a:t>
            </a:r>
            <a:endParaRPr lang="en-CA" b="0" i="0">
              <a:solidFill>
                <a:srgbClr val="000000"/>
              </a:solidFill>
              <a:effectLst/>
              <a:latin typeface="Open Sans"/>
            </a:endParaRPr>
          </a:p>
        </p:txBody>
      </p:sp>
      <p:sp>
        <p:nvSpPr>
          <p:cNvPr id="22" name="Content Placeholder 29">
            <a:extLst>
              <a:ext uri="{FF2B5EF4-FFF2-40B4-BE49-F238E27FC236}">
                <a16:creationId xmlns:a16="http://schemas.microsoft.com/office/drawing/2014/main" id="{EFF49A6C-08CF-8B41-B6C2-3A541BEAC2FD}"/>
              </a:ext>
            </a:extLst>
          </p:cNvPr>
          <p:cNvSpPr>
            <a:spLocks noGrp="1"/>
          </p:cNvSpPr>
          <p:nvPr>
            <p:ph sz="quarter" idx="19" hasCustomPrompt="1"/>
          </p:nvPr>
        </p:nvSpPr>
        <p:spPr>
          <a:xfrm>
            <a:off x="6637783" y="3549300"/>
            <a:ext cx="2492848" cy="2648417"/>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400" b="0" i="0" smtClean="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a:t>
            </a:r>
            <a:endParaRPr lang="en-CA" b="0" i="0">
              <a:solidFill>
                <a:srgbClr val="000000"/>
              </a:solidFill>
              <a:effectLst/>
              <a:latin typeface="Open Sans"/>
            </a:endParaRPr>
          </a:p>
        </p:txBody>
      </p:sp>
      <p:sp>
        <p:nvSpPr>
          <p:cNvPr id="23" name="Content Placeholder 29">
            <a:extLst>
              <a:ext uri="{FF2B5EF4-FFF2-40B4-BE49-F238E27FC236}">
                <a16:creationId xmlns:a16="http://schemas.microsoft.com/office/drawing/2014/main" id="{0705B49A-D66D-E04F-9647-89846487B415}"/>
              </a:ext>
            </a:extLst>
          </p:cNvPr>
          <p:cNvSpPr>
            <a:spLocks noGrp="1"/>
          </p:cNvSpPr>
          <p:nvPr>
            <p:ph sz="quarter" idx="20" hasCustomPrompt="1"/>
          </p:nvPr>
        </p:nvSpPr>
        <p:spPr>
          <a:xfrm>
            <a:off x="6637783" y="6931847"/>
            <a:ext cx="2492848" cy="2648417"/>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400" b="0" i="0" smtClean="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a:t>
            </a:r>
            <a:endParaRPr lang="en-CA" b="0" i="0">
              <a:solidFill>
                <a:srgbClr val="000000"/>
              </a:solidFill>
              <a:effectLst/>
              <a:latin typeface="Open Sans"/>
            </a:endParaRPr>
          </a:p>
        </p:txBody>
      </p:sp>
      <p:sp>
        <p:nvSpPr>
          <p:cNvPr id="24" name="Content Placeholder 29">
            <a:extLst>
              <a:ext uri="{FF2B5EF4-FFF2-40B4-BE49-F238E27FC236}">
                <a16:creationId xmlns:a16="http://schemas.microsoft.com/office/drawing/2014/main" id="{99AA9DEA-19EC-DE49-87BA-D78DC23F23DA}"/>
              </a:ext>
            </a:extLst>
          </p:cNvPr>
          <p:cNvSpPr>
            <a:spLocks noGrp="1"/>
          </p:cNvSpPr>
          <p:nvPr>
            <p:ph sz="quarter" idx="21" hasCustomPrompt="1"/>
          </p:nvPr>
        </p:nvSpPr>
        <p:spPr>
          <a:xfrm>
            <a:off x="2506282" y="6931847"/>
            <a:ext cx="2492848" cy="2648417"/>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400" b="0" i="0" smtClean="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a:t>
            </a:r>
            <a:endParaRPr lang="en-CA" b="0" i="0">
              <a:solidFill>
                <a:srgbClr val="000000"/>
              </a:solidFill>
              <a:effectLst/>
              <a:latin typeface="Open Sans"/>
            </a:endParaRPr>
          </a:p>
        </p:txBody>
      </p:sp>
    </p:spTree>
    <p:extLst>
      <p:ext uri="{BB962C8B-B14F-4D97-AF65-F5344CB8AC3E}">
        <p14:creationId xmlns:p14="http://schemas.microsoft.com/office/powerpoint/2010/main" val="2390419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1" name="Rectangle: Rounded Corners 35">
            <a:extLst>
              <a:ext uri="{FF2B5EF4-FFF2-40B4-BE49-F238E27FC236}">
                <a16:creationId xmlns:a16="http://schemas.microsoft.com/office/drawing/2014/main" id="{4F5A95F5-36EE-F848-9ACE-20EA8CDDFEF8}"/>
              </a:ext>
            </a:extLst>
          </p:cNvPr>
          <p:cNvSpPr/>
          <p:nvPr userDrawn="1"/>
        </p:nvSpPr>
        <p:spPr>
          <a:xfrm>
            <a:off x="11617043" y="4962235"/>
            <a:ext cx="7233246" cy="1068614"/>
          </a:xfrm>
          <a:prstGeom prst="roundRect">
            <a:avLst>
              <a:gd name="adj" fmla="val 50000"/>
            </a:avLst>
          </a:prstGeom>
          <a:solidFill>
            <a:srgbClr val="AA1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2" name="Group 21">
            <a:extLst>
              <a:ext uri="{FF2B5EF4-FFF2-40B4-BE49-F238E27FC236}">
                <a16:creationId xmlns:a16="http://schemas.microsoft.com/office/drawing/2014/main" id="{163AC094-CDD9-D14B-8AC4-EF04D9C8197A}"/>
              </a:ext>
            </a:extLst>
          </p:cNvPr>
          <p:cNvGrpSpPr/>
          <p:nvPr userDrawn="1"/>
        </p:nvGrpSpPr>
        <p:grpSpPr>
          <a:xfrm>
            <a:off x="11093346" y="4441707"/>
            <a:ext cx="2104115" cy="2104110"/>
            <a:chOff x="6104965" y="2265289"/>
            <a:chExt cx="1855694" cy="1855694"/>
          </a:xfrm>
        </p:grpSpPr>
        <p:sp>
          <p:nvSpPr>
            <p:cNvPr id="23" name="Oval 22">
              <a:extLst>
                <a:ext uri="{FF2B5EF4-FFF2-40B4-BE49-F238E27FC236}">
                  <a16:creationId xmlns:a16="http://schemas.microsoft.com/office/drawing/2014/main" id="{CBCF8FC5-EDCC-D446-ACEC-81AE9A581822}"/>
                </a:ext>
              </a:extLst>
            </p:cNvPr>
            <p:cNvSpPr/>
            <p:nvPr/>
          </p:nvSpPr>
          <p:spPr>
            <a:xfrm>
              <a:off x="6104965" y="2265289"/>
              <a:ext cx="1855694" cy="1855694"/>
            </a:xfrm>
            <a:prstGeom prst="ellipse">
              <a:avLst/>
            </a:prstGeom>
            <a:solidFill>
              <a:srgbClr val="AA1D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E6A3A2B-EFB7-FB41-98D2-A87EBA5D1C19}"/>
                </a:ext>
              </a:extLst>
            </p:cNvPr>
            <p:cNvSpPr/>
            <p:nvPr/>
          </p:nvSpPr>
          <p:spPr>
            <a:xfrm>
              <a:off x="6326458" y="2482124"/>
              <a:ext cx="1422023" cy="1422023"/>
            </a:xfrm>
            <a:prstGeom prst="ellipse">
              <a:avLst/>
            </a:prstGeom>
            <a:solidFill>
              <a:srgbClr val="AA1D3A">
                <a:alpha val="50000"/>
              </a:srgb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0E612F0-58EF-CF42-AA9F-4BA23D8E34FA}"/>
                </a:ext>
              </a:extLst>
            </p:cNvPr>
            <p:cNvSpPr/>
            <p:nvPr/>
          </p:nvSpPr>
          <p:spPr>
            <a:xfrm>
              <a:off x="6566834" y="2724359"/>
              <a:ext cx="942451" cy="942451"/>
            </a:xfrm>
            <a:prstGeom prst="ellipse">
              <a:avLst/>
            </a:prstGeom>
            <a:solidFill>
              <a:srgbClr val="AA1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Rounded Corners 36">
            <a:extLst>
              <a:ext uri="{FF2B5EF4-FFF2-40B4-BE49-F238E27FC236}">
                <a16:creationId xmlns:a16="http://schemas.microsoft.com/office/drawing/2014/main" id="{03F8E6CD-A278-7C45-88B0-C321EE13B58B}"/>
              </a:ext>
            </a:extLst>
          </p:cNvPr>
          <p:cNvSpPr/>
          <p:nvPr userDrawn="1"/>
        </p:nvSpPr>
        <p:spPr>
          <a:xfrm>
            <a:off x="9627889" y="3103987"/>
            <a:ext cx="8310523" cy="106861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7" name="Group 26">
            <a:extLst>
              <a:ext uri="{FF2B5EF4-FFF2-40B4-BE49-F238E27FC236}">
                <a16:creationId xmlns:a16="http://schemas.microsoft.com/office/drawing/2014/main" id="{15F23BC1-1E85-A945-8B82-22483E6ABD58}"/>
              </a:ext>
            </a:extLst>
          </p:cNvPr>
          <p:cNvGrpSpPr/>
          <p:nvPr userDrawn="1"/>
        </p:nvGrpSpPr>
        <p:grpSpPr>
          <a:xfrm>
            <a:off x="9104193" y="2586240"/>
            <a:ext cx="2104115" cy="2104110"/>
            <a:chOff x="6104965" y="2265289"/>
            <a:chExt cx="1855694" cy="1855694"/>
          </a:xfrm>
        </p:grpSpPr>
        <p:sp>
          <p:nvSpPr>
            <p:cNvPr id="28" name="Oval 27">
              <a:extLst>
                <a:ext uri="{FF2B5EF4-FFF2-40B4-BE49-F238E27FC236}">
                  <a16:creationId xmlns:a16="http://schemas.microsoft.com/office/drawing/2014/main" id="{35380DFF-4554-4E4E-BBFF-891DEDF7A9E3}"/>
                </a:ext>
              </a:extLst>
            </p:cNvPr>
            <p:cNvSpPr/>
            <p:nvPr/>
          </p:nvSpPr>
          <p:spPr>
            <a:xfrm>
              <a:off x="6104965" y="2265289"/>
              <a:ext cx="1855694" cy="1855694"/>
            </a:xfrm>
            <a:prstGeom prst="ellipse">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B6A3EB1-BD53-0149-BB80-DF5A38706FAE}"/>
                </a:ext>
              </a:extLst>
            </p:cNvPr>
            <p:cNvSpPr/>
            <p:nvPr/>
          </p:nvSpPr>
          <p:spPr>
            <a:xfrm>
              <a:off x="6326458" y="2482124"/>
              <a:ext cx="1422023" cy="1422023"/>
            </a:xfrm>
            <a:prstGeom prst="ellipse">
              <a:avLst/>
            </a:prstGeom>
            <a:solidFill>
              <a:schemeClr val="accent2">
                <a:alpha val="5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24F9B6D-9101-8747-9BC9-5DA9CB86BE40}"/>
                </a:ext>
              </a:extLst>
            </p:cNvPr>
            <p:cNvSpPr/>
            <p:nvPr/>
          </p:nvSpPr>
          <p:spPr>
            <a:xfrm>
              <a:off x="6566834" y="2724359"/>
              <a:ext cx="942451" cy="9424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Rounded Corners 37">
            <a:extLst>
              <a:ext uri="{FF2B5EF4-FFF2-40B4-BE49-F238E27FC236}">
                <a16:creationId xmlns:a16="http://schemas.microsoft.com/office/drawing/2014/main" id="{4201AA95-9322-4B42-958B-D2FF40789F80}"/>
              </a:ext>
            </a:extLst>
          </p:cNvPr>
          <p:cNvSpPr/>
          <p:nvPr userDrawn="1"/>
        </p:nvSpPr>
        <p:spPr>
          <a:xfrm>
            <a:off x="9627889" y="6800200"/>
            <a:ext cx="8310523" cy="1068614"/>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2" name="Group 31">
            <a:extLst>
              <a:ext uri="{FF2B5EF4-FFF2-40B4-BE49-F238E27FC236}">
                <a16:creationId xmlns:a16="http://schemas.microsoft.com/office/drawing/2014/main" id="{79782F6F-1D3A-0E4B-9829-ABDC61B77B03}"/>
              </a:ext>
            </a:extLst>
          </p:cNvPr>
          <p:cNvGrpSpPr/>
          <p:nvPr userDrawn="1"/>
        </p:nvGrpSpPr>
        <p:grpSpPr>
          <a:xfrm>
            <a:off x="9104193" y="6282450"/>
            <a:ext cx="2104115" cy="2104110"/>
            <a:chOff x="6104965" y="2265289"/>
            <a:chExt cx="1855694" cy="1855694"/>
          </a:xfrm>
        </p:grpSpPr>
        <p:sp>
          <p:nvSpPr>
            <p:cNvPr id="33" name="Oval 32">
              <a:extLst>
                <a:ext uri="{FF2B5EF4-FFF2-40B4-BE49-F238E27FC236}">
                  <a16:creationId xmlns:a16="http://schemas.microsoft.com/office/drawing/2014/main" id="{73F98E12-AF6E-CF40-826F-C3185F75791B}"/>
                </a:ext>
              </a:extLst>
            </p:cNvPr>
            <p:cNvSpPr/>
            <p:nvPr/>
          </p:nvSpPr>
          <p:spPr>
            <a:xfrm>
              <a:off x="6104965" y="2265289"/>
              <a:ext cx="1855694" cy="1855694"/>
            </a:xfrm>
            <a:prstGeom prst="ellipse">
              <a:avLst/>
            </a:prstGeom>
            <a:solidFill>
              <a:schemeClr val="accent4">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ABD8F7B-86AF-CB40-93AD-EB966F30AFB2}"/>
                </a:ext>
              </a:extLst>
            </p:cNvPr>
            <p:cNvSpPr/>
            <p:nvPr/>
          </p:nvSpPr>
          <p:spPr>
            <a:xfrm>
              <a:off x="6326458" y="2482124"/>
              <a:ext cx="1422023" cy="1422023"/>
            </a:xfrm>
            <a:prstGeom prst="ellipse">
              <a:avLst/>
            </a:prstGeom>
            <a:solidFill>
              <a:schemeClr val="accent4">
                <a:lumMod val="75000"/>
                <a:alpha val="5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4BAD4DE-8E52-E34D-99F5-64168D000D98}"/>
                </a:ext>
              </a:extLst>
            </p:cNvPr>
            <p:cNvSpPr/>
            <p:nvPr/>
          </p:nvSpPr>
          <p:spPr>
            <a:xfrm>
              <a:off x="6566834" y="2724359"/>
              <a:ext cx="942451" cy="94245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Rounded Corners 38">
            <a:extLst>
              <a:ext uri="{FF2B5EF4-FFF2-40B4-BE49-F238E27FC236}">
                <a16:creationId xmlns:a16="http://schemas.microsoft.com/office/drawing/2014/main" id="{2AE798C8-C94A-8446-9A8E-780740B934CB}"/>
              </a:ext>
            </a:extLst>
          </p:cNvPr>
          <p:cNvSpPr/>
          <p:nvPr userDrawn="1"/>
        </p:nvSpPr>
        <p:spPr>
          <a:xfrm>
            <a:off x="8078506" y="8648305"/>
            <a:ext cx="8656747" cy="1068614"/>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7" name="Group 36">
            <a:extLst>
              <a:ext uri="{FF2B5EF4-FFF2-40B4-BE49-F238E27FC236}">
                <a16:creationId xmlns:a16="http://schemas.microsoft.com/office/drawing/2014/main" id="{7A6AEE87-C571-8946-9428-4FCBBD45918D}"/>
              </a:ext>
            </a:extLst>
          </p:cNvPr>
          <p:cNvGrpSpPr/>
          <p:nvPr userDrawn="1"/>
        </p:nvGrpSpPr>
        <p:grpSpPr>
          <a:xfrm>
            <a:off x="7554810" y="8130555"/>
            <a:ext cx="2104115" cy="2104110"/>
            <a:chOff x="6104965" y="2265289"/>
            <a:chExt cx="1855694" cy="1855694"/>
          </a:xfrm>
        </p:grpSpPr>
        <p:sp>
          <p:nvSpPr>
            <p:cNvPr id="38" name="Oval 37">
              <a:extLst>
                <a:ext uri="{FF2B5EF4-FFF2-40B4-BE49-F238E27FC236}">
                  <a16:creationId xmlns:a16="http://schemas.microsoft.com/office/drawing/2014/main" id="{8FF2BD37-DA92-394E-A627-44433FCE5072}"/>
                </a:ext>
              </a:extLst>
            </p:cNvPr>
            <p:cNvSpPr/>
            <p:nvPr/>
          </p:nvSpPr>
          <p:spPr>
            <a:xfrm>
              <a:off x="6104965" y="2265289"/>
              <a:ext cx="1855694" cy="1855694"/>
            </a:xfrm>
            <a:prstGeom prst="ellipse">
              <a:avLst/>
            </a:prstGeom>
            <a:solidFill>
              <a:schemeClr val="accent6">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8A0923D-EB0C-BE46-9644-0A09AB14479E}"/>
                </a:ext>
              </a:extLst>
            </p:cNvPr>
            <p:cNvSpPr/>
            <p:nvPr/>
          </p:nvSpPr>
          <p:spPr>
            <a:xfrm>
              <a:off x="6326458" y="2482124"/>
              <a:ext cx="1422023" cy="1422023"/>
            </a:xfrm>
            <a:prstGeom prst="ellipse">
              <a:avLst/>
            </a:prstGeom>
            <a:solidFill>
              <a:schemeClr val="accent6">
                <a:lumMod val="75000"/>
                <a:alpha val="5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41BD429-4377-9941-8920-8DE77BF3DF2B}"/>
                </a:ext>
              </a:extLst>
            </p:cNvPr>
            <p:cNvSpPr/>
            <p:nvPr/>
          </p:nvSpPr>
          <p:spPr>
            <a:xfrm>
              <a:off x="6566834" y="2724359"/>
              <a:ext cx="942451" cy="942451"/>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Rounded Corners 39">
            <a:extLst>
              <a:ext uri="{FF2B5EF4-FFF2-40B4-BE49-F238E27FC236}">
                <a16:creationId xmlns:a16="http://schemas.microsoft.com/office/drawing/2014/main" id="{F88C5669-4C7B-F24C-A5EC-370AC16C54AA}"/>
              </a:ext>
            </a:extLst>
          </p:cNvPr>
          <p:cNvSpPr/>
          <p:nvPr userDrawn="1"/>
        </p:nvSpPr>
        <p:spPr>
          <a:xfrm>
            <a:off x="8096065" y="1258659"/>
            <a:ext cx="8639188" cy="106861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2" name="Group 41">
            <a:extLst>
              <a:ext uri="{FF2B5EF4-FFF2-40B4-BE49-F238E27FC236}">
                <a16:creationId xmlns:a16="http://schemas.microsoft.com/office/drawing/2014/main" id="{F7FB9A4A-F6FE-244F-B80A-F524A5CA5381}"/>
              </a:ext>
            </a:extLst>
          </p:cNvPr>
          <p:cNvGrpSpPr/>
          <p:nvPr userDrawn="1"/>
        </p:nvGrpSpPr>
        <p:grpSpPr>
          <a:xfrm>
            <a:off x="7572368" y="740908"/>
            <a:ext cx="2104115" cy="2104110"/>
            <a:chOff x="6104965" y="2265289"/>
            <a:chExt cx="1855694" cy="1855694"/>
          </a:xfrm>
        </p:grpSpPr>
        <p:sp>
          <p:nvSpPr>
            <p:cNvPr id="43" name="Oval 42">
              <a:extLst>
                <a:ext uri="{FF2B5EF4-FFF2-40B4-BE49-F238E27FC236}">
                  <a16:creationId xmlns:a16="http://schemas.microsoft.com/office/drawing/2014/main" id="{DEC35BC6-F4B5-1B41-B8B6-DA5CDD65FACF}"/>
                </a:ext>
              </a:extLst>
            </p:cNvPr>
            <p:cNvSpPr/>
            <p:nvPr/>
          </p:nvSpPr>
          <p:spPr>
            <a:xfrm>
              <a:off x="6104965" y="2265289"/>
              <a:ext cx="1855694" cy="1855694"/>
            </a:xfrm>
            <a:prstGeom prst="ellipse">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3DDB18A-19D3-A346-A22E-0CF8BFD50033}"/>
                </a:ext>
              </a:extLst>
            </p:cNvPr>
            <p:cNvSpPr/>
            <p:nvPr/>
          </p:nvSpPr>
          <p:spPr>
            <a:xfrm>
              <a:off x="6326458" y="2482124"/>
              <a:ext cx="1422023" cy="1422023"/>
            </a:xfrm>
            <a:prstGeom prst="ellipse">
              <a:avLst/>
            </a:prstGeom>
            <a:solidFill>
              <a:schemeClr val="accent3">
                <a:alpha val="50000"/>
              </a:schemeClr>
            </a:solidFill>
            <a:ln>
              <a:noFill/>
            </a:ln>
            <a:effectLst>
              <a:outerShdw blurRad="889000" dist="50800" dir="5400000" sx="89000" sy="89000" algn="ctr" rotWithShape="0">
                <a:srgbClr val="000000">
                  <a:alpha val="4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A10D466-8071-7241-85F0-ABF003836E99}"/>
                </a:ext>
              </a:extLst>
            </p:cNvPr>
            <p:cNvSpPr/>
            <p:nvPr/>
          </p:nvSpPr>
          <p:spPr>
            <a:xfrm>
              <a:off x="6566834" y="2724359"/>
              <a:ext cx="942451" cy="9424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le 30">
            <a:extLst>
              <a:ext uri="{FF2B5EF4-FFF2-40B4-BE49-F238E27FC236}">
                <a16:creationId xmlns:a16="http://schemas.microsoft.com/office/drawing/2014/main" id="{6D70B525-6B09-E94E-AAA7-19532478B58E}"/>
              </a:ext>
            </a:extLst>
          </p:cNvPr>
          <p:cNvSpPr>
            <a:spLocks noGrp="1"/>
          </p:cNvSpPr>
          <p:nvPr>
            <p:ph type="title" hasCustomPrompt="1"/>
          </p:nvPr>
        </p:nvSpPr>
        <p:spPr>
          <a:xfrm>
            <a:off x="1616502" y="2832102"/>
            <a:ext cx="5963216" cy="442130"/>
          </a:xfrm>
          <a:prstGeom prst="rect">
            <a:avLst/>
          </a:prstGeom>
        </p:spPr>
        <p:txBody>
          <a:bodyPr>
            <a:normAutofit/>
          </a:bodyPr>
          <a:lstStyle>
            <a:lvl1pPr>
              <a:defRPr sz="2400" b="1" spc="300">
                <a:solidFill>
                  <a:srgbClr val="AA1D3A"/>
                </a:solidFill>
              </a:defRPr>
            </a:lvl1pPr>
          </a:lstStyle>
          <a:p>
            <a:r>
              <a:rPr lang="en-US"/>
              <a:t>HEADING 1</a:t>
            </a:r>
          </a:p>
        </p:txBody>
      </p:sp>
      <p:sp>
        <p:nvSpPr>
          <p:cNvPr id="48" name="Content Placeholder 33">
            <a:extLst>
              <a:ext uri="{FF2B5EF4-FFF2-40B4-BE49-F238E27FC236}">
                <a16:creationId xmlns:a16="http://schemas.microsoft.com/office/drawing/2014/main" id="{1EA64531-4141-EA49-868B-3C1410D7994E}"/>
              </a:ext>
            </a:extLst>
          </p:cNvPr>
          <p:cNvSpPr>
            <a:spLocks noGrp="1"/>
          </p:cNvSpPr>
          <p:nvPr>
            <p:ph sz="quarter" idx="14" hasCustomPrompt="1"/>
          </p:nvPr>
        </p:nvSpPr>
        <p:spPr>
          <a:xfrm>
            <a:off x="1580000" y="3274232"/>
            <a:ext cx="5974811" cy="970657"/>
          </a:xfrm>
          <a:prstGeom prst="rect">
            <a:avLst/>
          </a:prstGeom>
        </p:spPr>
        <p:txBody>
          <a:bodyPr>
            <a:normAutofit/>
          </a:bodyPr>
          <a:lstStyle>
            <a:lvl1pPr marL="0" indent="0">
              <a:buNone/>
              <a:defRPr>
                <a:solidFill>
                  <a:srgbClr val="4941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
        <p:nvSpPr>
          <p:cNvPr id="3" name="Content Placeholder 2">
            <a:extLst>
              <a:ext uri="{FF2B5EF4-FFF2-40B4-BE49-F238E27FC236}">
                <a16:creationId xmlns:a16="http://schemas.microsoft.com/office/drawing/2014/main" id="{763D72D3-D857-554B-B104-69CCAE9B4A1D}"/>
              </a:ext>
            </a:extLst>
          </p:cNvPr>
          <p:cNvSpPr>
            <a:spLocks noGrp="1"/>
          </p:cNvSpPr>
          <p:nvPr>
            <p:ph sz="quarter" idx="15"/>
          </p:nvPr>
        </p:nvSpPr>
        <p:spPr>
          <a:xfrm>
            <a:off x="9676624" y="1535938"/>
            <a:ext cx="6332537" cy="512763"/>
          </a:xfrm>
          <a:prstGeom prst="rect">
            <a:avLst/>
          </a:prstGeom>
        </p:spPr>
        <p:txBody>
          <a:bodyPr>
            <a:normAutofit/>
          </a:bodyPr>
          <a:lstStyle>
            <a:lvl1pPr marL="0" indent="0">
              <a:buNone/>
              <a:defRPr sz="2800">
                <a:solidFill>
                  <a:schemeClr val="bg1"/>
                </a:solidFill>
              </a:defRPr>
            </a:lvl1pPr>
          </a:lstStyle>
          <a:p>
            <a:pPr lvl="0"/>
            <a:r>
              <a:rPr lang="en-US"/>
              <a:t>Click to edit Master</a:t>
            </a:r>
          </a:p>
        </p:txBody>
      </p:sp>
      <p:sp>
        <p:nvSpPr>
          <p:cNvPr id="49" name="Content Placeholder 2">
            <a:extLst>
              <a:ext uri="{FF2B5EF4-FFF2-40B4-BE49-F238E27FC236}">
                <a16:creationId xmlns:a16="http://schemas.microsoft.com/office/drawing/2014/main" id="{5A69BB3F-534D-0449-BFE5-E794FB41B105}"/>
              </a:ext>
            </a:extLst>
          </p:cNvPr>
          <p:cNvSpPr>
            <a:spLocks noGrp="1"/>
          </p:cNvSpPr>
          <p:nvPr>
            <p:ph sz="quarter" idx="16"/>
          </p:nvPr>
        </p:nvSpPr>
        <p:spPr>
          <a:xfrm>
            <a:off x="11093347" y="3405834"/>
            <a:ext cx="5921274" cy="512763"/>
          </a:xfrm>
          <a:prstGeom prst="rect">
            <a:avLst/>
          </a:prstGeom>
        </p:spPr>
        <p:txBody>
          <a:bodyPr>
            <a:normAutofit/>
          </a:bodyPr>
          <a:lstStyle>
            <a:lvl1pPr marL="0" indent="0">
              <a:buNone/>
              <a:defRPr sz="2800">
                <a:solidFill>
                  <a:schemeClr val="bg1"/>
                </a:solidFill>
              </a:defRPr>
            </a:lvl1pPr>
          </a:lstStyle>
          <a:p>
            <a:pPr lvl="0"/>
            <a:r>
              <a:rPr lang="en-US"/>
              <a:t>Click to edit Master</a:t>
            </a:r>
          </a:p>
        </p:txBody>
      </p:sp>
      <p:sp>
        <p:nvSpPr>
          <p:cNvPr id="50" name="Content Placeholder 2">
            <a:extLst>
              <a:ext uri="{FF2B5EF4-FFF2-40B4-BE49-F238E27FC236}">
                <a16:creationId xmlns:a16="http://schemas.microsoft.com/office/drawing/2014/main" id="{401B1318-5DA8-0843-8E46-A9F7F2BA467D}"/>
              </a:ext>
            </a:extLst>
          </p:cNvPr>
          <p:cNvSpPr>
            <a:spLocks noGrp="1"/>
          </p:cNvSpPr>
          <p:nvPr>
            <p:ph sz="quarter" idx="17"/>
          </p:nvPr>
        </p:nvSpPr>
        <p:spPr>
          <a:xfrm>
            <a:off x="13093061" y="5237379"/>
            <a:ext cx="4998305" cy="512763"/>
          </a:xfrm>
          <a:prstGeom prst="rect">
            <a:avLst/>
          </a:prstGeom>
        </p:spPr>
        <p:txBody>
          <a:bodyPr>
            <a:normAutofit/>
          </a:bodyPr>
          <a:lstStyle>
            <a:lvl1pPr marL="0" indent="0">
              <a:buNone/>
              <a:defRPr sz="2800">
                <a:solidFill>
                  <a:schemeClr val="bg1"/>
                </a:solidFill>
              </a:defRPr>
            </a:lvl1pPr>
          </a:lstStyle>
          <a:p>
            <a:pPr lvl="0"/>
            <a:r>
              <a:rPr lang="en-US"/>
              <a:t>Click to edit Master</a:t>
            </a:r>
          </a:p>
        </p:txBody>
      </p:sp>
      <p:sp>
        <p:nvSpPr>
          <p:cNvPr id="51" name="Content Placeholder 2">
            <a:extLst>
              <a:ext uri="{FF2B5EF4-FFF2-40B4-BE49-F238E27FC236}">
                <a16:creationId xmlns:a16="http://schemas.microsoft.com/office/drawing/2014/main" id="{C2FCFD21-84AA-0344-9563-A5BCA864D56D}"/>
              </a:ext>
            </a:extLst>
          </p:cNvPr>
          <p:cNvSpPr>
            <a:spLocks noGrp="1"/>
          </p:cNvSpPr>
          <p:nvPr>
            <p:ph sz="quarter" idx="18"/>
          </p:nvPr>
        </p:nvSpPr>
        <p:spPr>
          <a:xfrm>
            <a:off x="11190121" y="7101057"/>
            <a:ext cx="6332537" cy="512763"/>
          </a:xfrm>
          <a:prstGeom prst="rect">
            <a:avLst/>
          </a:prstGeom>
        </p:spPr>
        <p:txBody>
          <a:bodyPr>
            <a:normAutofit/>
          </a:bodyPr>
          <a:lstStyle>
            <a:lvl1pPr marL="0" indent="0">
              <a:buNone/>
              <a:defRPr sz="2800">
                <a:solidFill>
                  <a:schemeClr val="bg1"/>
                </a:solidFill>
              </a:defRPr>
            </a:lvl1pPr>
          </a:lstStyle>
          <a:p>
            <a:pPr lvl="0"/>
            <a:r>
              <a:rPr lang="en-US"/>
              <a:t>Click to edit Master</a:t>
            </a:r>
          </a:p>
        </p:txBody>
      </p:sp>
      <p:sp>
        <p:nvSpPr>
          <p:cNvPr id="52" name="Content Placeholder 2">
            <a:extLst>
              <a:ext uri="{FF2B5EF4-FFF2-40B4-BE49-F238E27FC236}">
                <a16:creationId xmlns:a16="http://schemas.microsoft.com/office/drawing/2014/main" id="{524E1265-CDD8-AB4A-8AED-E736FDBC682D}"/>
              </a:ext>
            </a:extLst>
          </p:cNvPr>
          <p:cNvSpPr>
            <a:spLocks noGrp="1"/>
          </p:cNvSpPr>
          <p:nvPr>
            <p:ph sz="quarter" idx="19"/>
          </p:nvPr>
        </p:nvSpPr>
        <p:spPr>
          <a:xfrm>
            <a:off x="9658925" y="8959681"/>
            <a:ext cx="6332537" cy="512763"/>
          </a:xfrm>
          <a:prstGeom prst="rect">
            <a:avLst/>
          </a:prstGeom>
        </p:spPr>
        <p:txBody>
          <a:bodyPr>
            <a:normAutofit/>
          </a:bodyPr>
          <a:lstStyle>
            <a:lvl1pPr marL="0" indent="0">
              <a:buNone/>
              <a:defRPr sz="2800">
                <a:solidFill>
                  <a:schemeClr val="bg1"/>
                </a:solidFill>
              </a:defRPr>
            </a:lvl1pPr>
          </a:lstStyle>
          <a:p>
            <a:pPr lvl="0"/>
            <a:r>
              <a:rPr lang="en-US"/>
              <a:t>Click to edit Master</a:t>
            </a:r>
          </a:p>
        </p:txBody>
      </p:sp>
      <p:sp>
        <p:nvSpPr>
          <p:cNvPr id="53" name="Content Placeholder 29">
            <a:extLst>
              <a:ext uri="{FF2B5EF4-FFF2-40B4-BE49-F238E27FC236}">
                <a16:creationId xmlns:a16="http://schemas.microsoft.com/office/drawing/2014/main" id="{8863AD2D-A1A1-2442-BBF7-FA19920F71C7}"/>
              </a:ext>
            </a:extLst>
          </p:cNvPr>
          <p:cNvSpPr>
            <a:spLocks noGrp="1"/>
          </p:cNvSpPr>
          <p:nvPr>
            <p:ph sz="quarter" idx="20" hasCustomPrompt="1"/>
          </p:nvPr>
        </p:nvSpPr>
        <p:spPr>
          <a:xfrm>
            <a:off x="1580000" y="4425933"/>
            <a:ext cx="5974810" cy="3950484"/>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400" b="0" i="0" smtClean="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 Insert your text here! Insert your text here!</a:t>
            </a:r>
            <a:r>
              <a:rPr lang="en-CA" b="0" i="0">
                <a:solidFill>
                  <a:srgbClr val="000000"/>
                </a:solidFill>
                <a:effectLst/>
                <a:latin typeface="Open Sans"/>
              </a:rPr>
              <a:t> </a:t>
            </a:r>
            <a:r>
              <a:rPr lang="en-CA" b="0" i="0">
                <a:solidFill>
                  <a:srgbClr val="000000"/>
                </a:solidFill>
                <a:effectLst/>
                <a:latin typeface="+mn-lt"/>
              </a:rPr>
              <a:t>Insert your text here! Insert your text here! Insert your text here! Insert your text here! Insert your text here! Insert your text here!</a:t>
            </a:r>
            <a:endParaRPr lang="en-CA" b="0" i="0">
              <a:solidFill>
                <a:srgbClr val="000000"/>
              </a:solidFill>
              <a:effectLst/>
              <a:latin typeface="Open Sans"/>
            </a:endParaRPr>
          </a:p>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endParaRPr lang="en-CA" b="0" i="0">
              <a:solidFill>
                <a:srgbClr val="000000"/>
              </a:solidFill>
              <a:effectLst/>
              <a:latin typeface="Open Sans"/>
            </a:endParaRPr>
          </a:p>
        </p:txBody>
      </p:sp>
    </p:spTree>
    <p:extLst>
      <p:ext uri="{BB962C8B-B14F-4D97-AF65-F5344CB8AC3E}">
        <p14:creationId xmlns:p14="http://schemas.microsoft.com/office/powerpoint/2010/main" val="1696208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A74F9E-E247-F741-A289-561866E57F0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9477038" cy="9198548"/>
          </a:xfrm>
          <a:prstGeom prst="rect">
            <a:avLst/>
          </a:prstGeom>
        </p:spPr>
      </p:pic>
      <p:sp>
        <p:nvSpPr>
          <p:cNvPr id="5" name="Content Placeholder 4">
            <a:extLst>
              <a:ext uri="{FF2B5EF4-FFF2-40B4-BE49-F238E27FC236}">
                <a16:creationId xmlns:a16="http://schemas.microsoft.com/office/drawing/2014/main" id="{011C3974-EE4A-E445-9132-E58D4A98FB0F}"/>
              </a:ext>
            </a:extLst>
          </p:cNvPr>
          <p:cNvSpPr>
            <a:spLocks noGrp="1"/>
          </p:cNvSpPr>
          <p:nvPr>
            <p:ph sz="quarter" idx="10" hasCustomPrompt="1"/>
          </p:nvPr>
        </p:nvSpPr>
        <p:spPr>
          <a:xfrm>
            <a:off x="5111261" y="2470081"/>
            <a:ext cx="11723078" cy="3766596"/>
          </a:xfrm>
          <a:prstGeom prst="rect">
            <a:avLst/>
          </a:prstGeom>
        </p:spPr>
        <p:txBody>
          <a:bodyPr>
            <a:normAutofit/>
          </a:bodyPr>
          <a:lstStyle>
            <a:lvl1pPr marL="0" indent="0">
              <a:lnSpc>
                <a:spcPct val="150000"/>
              </a:lnSpc>
              <a:buNone/>
              <a:defRPr sz="4800">
                <a:solidFill>
                  <a:schemeClr val="bg1"/>
                </a:solidFill>
              </a:defRPr>
            </a:lvl1pPr>
            <a:lvl2pPr marL="730371" indent="0">
              <a:buNone/>
              <a:defRPr/>
            </a:lvl2pPr>
            <a:lvl3pPr marL="1460745" indent="0">
              <a:buNone/>
              <a:defRPr/>
            </a:lvl3pPr>
            <a:lvl4pPr marL="2191116" indent="0">
              <a:buNone/>
              <a:defRPr/>
            </a:lvl4pPr>
            <a:lvl5pPr marL="2921490" indent="0">
              <a:buNone/>
              <a:defRPr/>
            </a:lvl5pPr>
          </a:lstStyle>
          <a:p>
            <a:pPr lvl="0"/>
            <a:r>
              <a:rPr lang="en-US"/>
              <a:t>A brand for a company is like a reputation for a person. You earn reputation by trying to do hard things.</a:t>
            </a:r>
          </a:p>
        </p:txBody>
      </p:sp>
      <p:sp>
        <p:nvSpPr>
          <p:cNvPr id="9" name="Content Placeholder 4">
            <a:extLst>
              <a:ext uri="{FF2B5EF4-FFF2-40B4-BE49-F238E27FC236}">
                <a16:creationId xmlns:a16="http://schemas.microsoft.com/office/drawing/2014/main" id="{8C7877F6-03E5-DD44-888B-CDC53C71335D}"/>
              </a:ext>
            </a:extLst>
          </p:cNvPr>
          <p:cNvSpPr>
            <a:spLocks noGrp="1"/>
          </p:cNvSpPr>
          <p:nvPr>
            <p:ph sz="quarter" idx="12" hasCustomPrompt="1"/>
          </p:nvPr>
        </p:nvSpPr>
        <p:spPr>
          <a:xfrm>
            <a:off x="5111261" y="6549140"/>
            <a:ext cx="11723078" cy="695722"/>
          </a:xfrm>
          <a:prstGeom prst="rect">
            <a:avLst/>
          </a:prstGeom>
        </p:spPr>
        <p:txBody>
          <a:bodyPr>
            <a:normAutofit/>
          </a:bodyPr>
          <a:lstStyle>
            <a:lvl1pPr marL="0" indent="0">
              <a:lnSpc>
                <a:spcPct val="150000"/>
              </a:lnSpc>
              <a:buNone/>
              <a:defRPr sz="2800" b="1" spc="300">
                <a:solidFill>
                  <a:schemeClr val="bg1"/>
                </a:solidFill>
              </a:defRPr>
            </a:lvl1pPr>
            <a:lvl2pPr marL="730371" indent="0">
              <a:buNone/>
              <a:defRPr/>
            </a:lvl2pPr>
            <a:lvl3pPr marL="1460745" indent="0">
              <a:buNone/>
              <a:defRPr/>
            </a:lvl3pPr>
            <a:lvl4pPr marL="2191116" indent="0">
              <a:buNone/>
              <a:defRPr/>
            </a:lvl4pPr>
            <a:lvl5pPr marL="2921490" indent="0">
              <a:buNone/>
              <a:defRPr/>
            </a:lvl5pPr>
          </a:lstStyle>
          <a:p>
            <a:pPr lvl="0"/>
            <a:r>
              <a:rPr lang="en-US"/>
              <a:t>INSERT SPEAKER NAME</a:t>
            </a:r>
          </a:p>
        </p:txBody>
      </p:sp>
      <p:sp>
        <p:nvSpPr>
          <p:cNvPr id="10" name="Rectangle 9">
            <a:extLst>
              <a:ext uri="{FF2B5EF4-FFF2-40B4-BE49-F238E27FC236}">
                <a16:creationId xmlns:a16="http://schemas.microsoft.com/office/drawing/2014/main" id="{94942E6D-986F-4E4E-B6B3-A07B0CEE20CD}"/>
              </a:ext>
            </a:extLst>
          </p:cNvPr>
          <p:cNvSpPr/>
          <p:nvPr userDrawn="1"/>
        </p:nvSpPr>
        <p:spPr>
          <a:xfrm>
            <a:off x="2468562" y="1822009"/>
            <a:ext cx="2197113" cy="5001369"/>
          </a:xfrm>
          <a:prstGeom prst="rect">
            <a:avLst/>
          </a:prstGeom>
        </p:spPr>
        <p:txBody>
          <a:bodyPr wrap="square">
            <a:spAutoFit/>
          </a:bodyPr>
          <a:lstStyle/>
          <a:p>
            <a:r>
              <a:rPr lang="en-US" sz="31900" b="1">
                <a:solidFill>
                  <a:schemeClr val="bg1"/>
                </a:solidFill>
              </a:rPr>
              <a:t>“</a:t>
            </a:r>
          </a:p>
        </p:txBody>
      </p:sp>
      <p:sp>
        <p:nvSpPr>
          <p:cNvPr id="4" name="Rectangle 3">
            <a:extLst>
              <a:ext uri="{FF2B5EF4-FFF2-40B4-BE49-F238E27FC236}">
                <a16:creationId xmlns:a16="http://schemas.microsoft.com/office/drawing/2014/main" id="{124831EA-BA11-8F4E-9FFD-144DBB8604FF}"/>
              </a:ext>
            </a:extLst>
          </p:cNvPr>
          <p:cNvSpPr/>
          <p:nvPr userDrawn="1"/>
        </p:nvSpPr>
        <p:spPr>
          <a:xfrm>
            <a:off x="-1" y="0"/>
            <a:ext cx="19477039" cy="274320"/>
          </a:xfrm>
          <a:prstGeom prst="rect">
            <a:avLst/>
          </a:prstGeom>
          <a:solidFill>
            <a:srgbClr val="6A5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959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B1621964-9F10-4E5D-AC89-5B2904E01F48}"/>
              </a:ext>
            </a:extLst>
          </p:cNvPr>
          <p:cNvSpPr>
            <a:spLocks noGrp="1"/>
          </p:cNvSpPr>
          <p:nvPr>
            <p:ph type="pic" sz="quarter" idx="13"/>
          </p:nvPr>
        </p:nvSpPr>
        <p:spPr>
          <a:xfrm>
            <a:off x="0" y="274320"/>
            <a:ext cx="7208556" cy="10698480"/>
          </a:xfrm>
          <a:prstGeom prst="rect">
            <a:avLst/>
          </a:pr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a:p>
        </p:txBody>
      </p:sp>
      <p:sp>
        <p:nvSpPr>
          <p:cNvPr id="3" name="Rectangle 2">
            <a:extLst>
              <a:ext uri="{FF2B5EF4-FFF2-40B4-BE49-F238E27FC236}">
                <a16:creationId xmlns:a16="http://schemas.microsoft.com/office/drawing/2014/main" id="{70AE6A98-70BB-5744-824D-21D519F8FD7A}"/>
              </a:ext>
            </a:extLst>
          </p:cNvPr>
          <p:cNvSpPr/>
          <p:nvPr userDrawn="1"/>
        </p:nvSpPr>
        <p:spPr>
          <a:xfrm>
            <a:off x="7208556" y="-1"/>
            <a:ext cx="6169410" cy="5692877"/>
          </a:xfrm>
          <a:prstGeom prst="rect">
            <a:avLst/>
          </a:prstGeom>
          <a:gradFill flip="none" rotWithShape="1">
            <a:gsLst>
              <a:gs pos="33000">
                <a:srgbClr val="A91C3A"/>
              </a:gs>
              <a:gs pos="99000">
                <a:srgbClr val="A91C3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ADB85DDD-04E5-7944-9AC7-8958E4FCBD85}"/>
              </a:ext>
            </a:extLst>
          </p:cNvPr>
          <p:cNvSpPr/>
          <p:nvPr userDrawn="1"/>
        </p:nvSpPr>
        <p:spPr>
          <a:xfrm>
            <a:off x="13377966" y="-1"/>
            <a:ext cx="6099072" cy="5692877"/>
          </a:xfrm>
          <a:prstGeom prst="rect">
            <a:avLst/>
          </a:prstGeom>
          <a:gradFill flip="none" rotWithShape="1">
            <a:gsLst>
              <a:gs pos="41000">
                <a:schemeClr val="accent2">
                  <a:lumMod val="50000"/>
                </a:schemeClr>
              </a:gs>
              <a:gs pos="100000">
                <a:schemeClr val="accent2">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32B91068-8A74-0D49-8D9E-3B748CE3ED75}"/>
              </a:ext>
            </a:extLst>
          </p:cNvPr>
          <p:cNvSpPr/>
          <p:nvPr userDrawn="1"/>
        </p:nvSpPr>
        <p:spPr>
          <a:xfrm>
            <a:off x="-1" y="0"/>
            <a:ext cx="19477039" cy="274320"/>
          </a:xfrm>
          <a:prstGeom prst="rect">
            <a:avLst/>
          </a:prstGeom>
          <a:solidFill>
            <a:srgbClr val="716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F54D233-AA62-D14B-8BE7-7FCD76CB64A2}"/>
              </a:ext>
            </a:extLst>
          </p:cNvPr>
          <p:cNvSpPr/>
          <p:nvPr userDrawn="1"/>
        </p:nvSpPr>
        <p:spPr>
          <a:xfrm>
            <a:off x="7208556" y="5692877"/>
            <a:ext cx="12268482" cy="5279924"/>
          </a:xfrm>
          <a:prstGeom prst="rect">
            <a:avLst/>
          </a:prstGeom>
          <a:gradFill flip="none" rotWithShape="1">
            <a:gsLst>
              <a:gs pos="21000">
                <a:schemeClr val="tx2">
                  <a:lumMod val="75000"/>
                </a:schemeClr>
              </a:gs>
              <a:gs pos="99000">
                <a:srgbClr val="38455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Content Placeholder 4">
            <a:extLst>
              <a:ext uri="{FF2B5EF4-FFF2-40B4-BE49-F238E27FC236}">
                <a16:creationId xmlns:a16="http://schemas.microsoft.com/office/drawing/2014/main" id="{25ABA3A0-5823-724D-B703-0562EFB816A9}"/>
              </a:ext>
            </a:extLst>
          </p:cNvPr>
          <p:cNvSpPr>
            <a:spLocks noGrp="1"/>
          </p:cNvSpPr>
          <p:nvPr>
            <p:ph sz="quarter" idx="10" hasCustomPrompt="1"/>
          </p:nvPr>
        </p:nvSpPr>
        <p:spPr>
          <a:xfrm>
            <a:off x="9612923" y="6472988"/>
            <a:ext cx="9097108" cy="2553784"/>
          </a:xfrm>
          <a:prstGeom prst="rect">
            <a:avLst/>
          </a:prstGeom>
        </p:spPr>
        <p:txBody>
          <a:bodyPr>
            <a:normAutofit/>
          </a:bodyPr>
          <a:lstStyle>
            <a:lvl1pPr marL="0" indent="0">
              <a:lnSpc>
                <a:spcPct val="150000"/>
              </a:lnSpc>
              <a:buNone/>
              <a:defRPr sz="3600">
                <a:solidFill>
                  <a:schemeClr val="bg1"/>
                </a:solidFill>
              </a:defRPr>
            </a:lvl1pPr>
            <a:lvl2pPr marL="730371" indent="0">
              <a:buNone/>
              <a:defRPr/>
            </a:lvl2pPr>
            <a:lvl3pPr marL="1460745" indent="0">
              <a:buNone/>
              <a:defRPr/>
            </a:lvl3pPr>
            <a:lvl4pPr marL="2191116" indent="0">
              <a:buNone/>
              <a:defRPr/>
            </a:lvl4pPr>
            <a:lvl5pPr marL="2921490" indent="0">
              <a:buNone/>
              <a:defRPr/>
            </a:lvl5pPr>
          </a:lstStyle>
          <a:p>
            <a:pPr lvl="0"/>
            <a:r>
              <a:rPr lang="en-US"/>
              <a:t>A brand for a company is like a reputation for a person. You earn reputation by trying to do hard things.</a:t>
            </a:r>
          </a:p>
        </p:txBody>
      </p:sp>
      <p:sp>
        <p:nvSpPr>
          <p:cNvPr id="9" name="Content Placeholder 4">
            <a:extLst>
              <a:ext uri="{FF2B5EF4-FFF2-40B4-BE49-F238E27FC236}">
                <a16:creationId xmlns:a16="http://schemas.microsoft.com/office/drawing/2014/main" id="{5C7A5E4F-6EC0-5746-97D6-ABCA1F04A38A}"/>
              </a:ext>
            </a:extLst>
          </p:cNvPr>
          <p:cNvSpPr>
            <a:spLocks noGrp="1"/>
          </p:cNvSpPr>
          <p:nvPr>
            <p:ph sz="quarter" idx="14" hasCustomPrompt="1"/>
          </p:nvPr>
        </p:nvSpPr>
        <p:spPr>
          <a:xfrm>
            <a:off x="7916948" y="6150104"/>
            <a:ext cx="1660806" cy="1915372"/>
          </a:xfrm>
          <a:prstGeom prst="rect">
            <a:avLst/>
          </a:prstGeom>
        </p:spPr>
        <p:txBody>
          <a:bodyPr/>
          <a:lstStyle>
            <a:lvl1pPr marL="0" indent="0">
              <a:lnSpc>
                <a:spcPct val="150000"/>
              </a:lnSpc>
              <a:buNone/>
              <a:defRPr sz="41300" baseline="30000">
                <a:solidFill>
                  <a:schemeClr val="bg1"/>
                </a:solidFill>
              </a:defRPr>
            </a:lvl1pPr>
            <a:lvl2pPr marL="730371" indent="0">
              <a:buNone/>
              <a:defRPr/>
            </a:lvl2pPr>
            <a:lvl3pPr marL="1460745" indent="0">
              <a:buNone/>
              <a:defRPr/>
            </a:lvl3pPr>
            <a:lvl4pPr marL="2191116" indent="0">
              <a:buNone/>
              <a:defRPr/>
            </a:lvl4pPr>
            <a:lvl5pPr marL="2921490" indent="0">
              <a:buNone/>
              <a:defRPr/>
            </a:lvl5pPr>
          </a:lstStyle>
          <a:p>
            <a:pPr lvl="0"/>
            <a:r>
              <a:rPr lang="en-US"/>
              <a:t>“</a:t>
            </a:r>
          </a:p>
        </p:txBody>
      </p:sp>
      <p:sp>
        <p:nvSpPr>
          <p:cNvPr id="10" name="Content Placeholder 4">
            <a:extLst>
              <a:ext uri="{FF2B5EF4-FFF2-40B4-BE49-F238E27FC236}">
                <a16:creationId xmlns:a16="http://schemas.microsoft.com/office/drawing/2014/main" id="{8E3D4AB7-B010-7A4C-B1C2-3FB538AB77B5}"/>
              </a:ext>
            </a:extLst>
          </p:cNvPr>
          <p:cNvSpPr>
            <a:spLocks noGrp="1"/>
          </p:cNvSpPr>
          <p:nvPr>
            <p:ph sz="quarter" idx="15" hasCustomPrompt="1"/>
          </p:nvPr>
        </p:nvSpPr>
        <p:spPr>
          <a:xfrm>
            <a:off x="9577754" y="9339804"/>
            <a:ext cx="9097108" cy="771877"/>
          </a:xfrm>
          <a:prstGeom prst="rect">
            <a:avLst/>
          </a:prstGeom>
        </p:spPr>
        <p:txBody>
          <a:bodyPr>
            <a:normAutofit/>
          </a:bodyPr>
          <a:lstStyle>
            <a:lvl1pPr marL="0" indent="0">
              <a:lnSpc>
                <a:spcPct val="150000"/>
              </a:lnSpc>
              <a:buNone/>
              <a:defRPr sz="2000" b="1" spc="300">
                <a:solidFill>
                  <a:schemeClr val="bg1"/>
                </a:solidFill>
              </a:defRPr>
            </a:lvl1pPr>
            <a:lvl2pPr marL="730371" indent="0">
              <a:buNone/>
              <a:defRPr/>
            </a:lvl2pPr>
            <a:lvl3pPr marL="1460745" indent="0">
              <a:buNone/>
              <a:defRPr/>
            </a:lvl3pPr>
            <a:lvl4pPr marL="2191116" indent="0">
              <a:buNone/>
              <a:defRPr/>
            </a:lvl4pPr>
            <a:lvl5pPr marL="2921490" indent="0">
              <a:buNone/>
              <a:defRPr/>
            </a:lvl5pPr>
          </a:lstStyle>
          <a:p>
            <a:pPr lvl="0"/>
            <a:r>
              <a:rPr lang="en-US"/>
              <a:t>INSERT SPEAKERS NAME</a:t>
            </a:r>
          </a:p>
        </p:txBody>
      </p:sp>
      <p:sp>
        <p:nvSpPr>
          <p:cNvPr id="12" name="Content Placeholder 29">
            <a:extLst>
              <a:ext uri="{FF2B5EF4-FFF2-40B4-BE49-F238E27FC236}">
                <a16:creationId xmlns:a16="http://schemas.microsoft.com/office/drawing/2014/main" id="{FAA39A0C-60DB-7046-9677-7A690888CEF0}"/>
              </a:ext>
            </a:extLst>
          </p:cNvPr>
          <p:cNvSpPr>
            <a:spLocks noGrp="1"/>
          </p:cNvSpPr>
          <p:nvPr>
            <p:ph sz="quarter" idx="16" hasCustomPrompt="1"/>
          </p:nvPr>
        </p:nvSpPr>
        <p:spPr>
          <a:xfrm>
            <a:off x="7916948" y="1360700"/>
            <a:ext cx="4804925" cy="3471057"/>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800" b="0" i="0" smtClean="0">
                <a:solidFill>
                  <a:schemeClr val="bg1"/>
                </a:solidFill>
                <a:effectLst/>
                <a:latin typeface="Arial" panose="020B0604020202020204" pitchFamily="34" charset="0"/>
                <a:cs typeface="Arial" panose="020B0604020202020204" pitchFamily="34" charset="0"/>
              </a:defRPr>
            </a:lvl1pPr>
            <a:lvl2pPr marL="730371" indent="0">
              <a:buNone/>
              <a:defRPr sz="2800"/>
            </a:lvl2pPr>
            <a:lvl3pPr>
              <a:defRPr sz="2000"/>
            </a:lvl3pPr>
            <a:lvl4pPr>
              <a:defRPr sz="2000"/>
            </a:lvl4pPr>
            <a:lvl5pPr>
              <a:defRPr sz="2000"/>
            </a:lvl5pPr>
          </a:lstStyle>
          <a:p>
            <a:pPr>
              <a:lnSpc>
                <a:spcPct val="120000"/>
              </a:lnSpc>
            </a:pPr>
            <a:r>
              <a:rPr lang="en-CA" sz="2800">
                <a:solidFill>
                  <a:schemeClr val="bg1"/>
                </a:solidFill>
                <a:latin typeface="Arial" panose="020B0604020202020204" pitchFamily="34" charset="0"/>
                <a:cs typeface="Arial" panose="020B0604020202020204" pitchFamily="34" charset="0"/>
              </a:rPr>
              <a:t>Lorem ipsum dolor sit </a:t>
            </a:r>
            <a:r>
              <a:rPr lang="en-CA" sz="2800" err="1">
                <a:solidFill>
                  <a:schemeClr val="bg1"/>
                </a:solidFill>
                <a:latin typeface="Arial" panose="020B0604020202020204" pitchFamily="34" charset="0"/>
                <a:cs typeface="Arial" panose="020B0604020202020204" pitchFamily="34" charset="0"/>
              </a:rPr>
              <a:t>amet</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consectetur</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adipiscing</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elit</a:t>
            </a:r>
            <a:r>
              <a:rPr lang="en-CA" sz="2800">
                <a:solidFill>
                  <a:schemeClr val="bg1"/>
                </a:solidFill>
                <a:latin typeface="Arial" panose="020B0604020202020204" pitchFamily="34" charset="0"/>
                <a:cs typeface="Arial" panose="020B0604020202020204" pitchFamily="34" charset="0"/>
              </a:rPr>
              <a:t>. Lorem ipsum dolor sit </a:t>
            </a:r>
            <a:r>
              <a:rPr lang="en-CA" sz="2800" err="1">
                <a:solidFill>
                  <a:schemeClr val="bg1"/>
                </a:solidFill>
                <a:latin typeface="Arial" panose="020B0604020202020204" pitchFamily="34" charset="0"/>
                <a:cs typeface="Arial" panose="020B0604020202020204" pitchFamily="34" charset="0"/>
              </a:rPr>
              <a:t>amet</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consectetur</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adipiscing</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elit</a:t>
            </a:r>
            <a:r>
              <a:rPr lang="en-CA" sz="2800">
                <a:solidFill>
                  <a:schemeClr val="bg1"/>
                </a:solidFill>
                <a:latin typeface="Arial" panose="020B0604020202020204" pitchFamily="34" charset="0"/>
                <a:cs typeface="Arial" panose="020B0604020202020204" pitchFamily="34" charset="0"/>
              </a:rPr>
              <a:t>.</a:t>
            </a:r>
            <a:br>
              <a:rPr lang="en-CA" sz="2800">
                <a:solidFill>
                  <a:schemeClr val="bg1"/>
                </a:solidFill>
                <a:latin typeface="Arial" panose="020B0604020202020204" pitchFamily="34" charset="0"/>
                <a:cs typeface="Arial" panose="020B0604020202020204" pitchFamily="34" charset="0"/>
              </a:rPr>
            </a:br>
            <a:r>
              <a:rPr lang="en-CA" sz="2800">
                <a:solidFill>
                  <a:schemeClr val="bg1"/>
                </a:solidFill>
                <a:latin typeface="Arial" panose="020B0604020202020204" pitchFamily="34" charset="0"/>
                <a:cs typeface="Arial" panose="020B0604020202020204" pitchFamily="34" charset="0"/>
              </a:rPr>
              <a:t>Lorem ipsum dolor sit </a:t>
            </a:r>
            <a:r>
              <a:rPr lang="en-CA" sz="2800" err="1">
                <a:solidFill>
                  <a:schemeClr val="bg1"/>
                </a:solidFill>
                <a:latin typeface="Arial" panose="020B0604020202020204" pitchFamily="34" charset="0"/>
                <a:cs typeface="Arial" panose="020B0604020202020204" pitchFamily="34" charset="0"/>
              </a:rPr>
              <a:t>amet</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consectetur</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adipiscing</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elit</a:t>
            </a:r>
            <a:r>
              <a:rPr lang="en-CA" sz="2800">
                <a:solidFill>
                  <a:schemeClr val="bg1"/>
                </a:solidFill>
                <a:latin typeface="Arial" panose="020B0604020202020204" pitchFamily="34" charset="0"/>
                <a:cs typeface="Arial" panose="020B0604020202020204" pitchFamily="34" charset="0"/>
              </a:rPr>
              <a:t>. </a:t>
            </a:r>
            <a:endParaRPr lang="en-US" sz="2800">
              <a:solidFill>
                <a:schemeClr val="bg1"/>
              </a:solidFill>
              <a:latin typeface="Arial" panose="020B0604020202020204" pitchFamily="34" charset="0"/>
              <a:cs typeface="Arial" panose="020B0604020202020204" pitchFamily="34" charset="0"/>
            </a:endParaRPr>
          </a:p>
        </p:txBody>
      </p:sp>
      <p:sp>
        <p:nvSpPr>
          <p:cNvPr id="13" name="Content Placeholder 29">
            <a:extLst>
              <a:ext uri="{FF2B5EF4-FFF2-40B4-BE49-F238E27FC236}">
                <a16:creationId xmlns:a16="http://schemas.microsoft.com/office/drawing/2014/main" id="{E1762963-DD11-A349-A67F-0B714E40E96C}"/>
              </a:ext>
            </a:extLst>
          </p:cNvPr>
          <p:cNvSpPr>
            <a:spLocks noGrp="1"/>
          </p:cNvSpPr>
          <p:nvPr>
            <p:ph sz="quarter" idx="17" hasCustomPrompt="1"/>
          </p:nvPr>
        </p:nvSpPr>
        <p:spPr>
          <a:xfrm>
            <a:off x="14025039" y="1360700"/>
            <a:ext cx="4804925" cy="3471057"/>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800" b="0" i="0" smtClean="0">
                <a:solidFill>
                  <a:schemeClr val="bg1"/>
                </a:solidFill>
                <a:effectLst/>
                <a:latin typeface="Arial" panose="020B0604020202020204" pitchFamily="34" charset="0"/>
                <a:cs typeface="Arial" panose="020B0604020202020204" pitchFamily="34" charset="0"/>
              </a:defRPr>
            </a:lvl1pPr>
            <a:lvl2pPr marL="730371" indent="0">
              <a:buNone/>
              <a:defRPr sz="2800"/>
            </a:lvl2pPr>
            <a:lvl3pPr>
              <a:defRPr sz="2000"/>
            </a:lvl3pPr>
            <a:lvl4pPr>
              <a:defRPr sz="2000"/>
            </a:lvl4pPr>
            <a:lvl5pPr>
              <a:defRPr sz="2000"/>
            </a:lvl5pPr>
          </a:lstStyle>
          <a:p>
            <a:pPr>
              <a:lnSpc>
                <a:spcPct val="120000"/>
              </a:lnSpc>
            </a:pPr>
            <a:r>
              <a:rPr lang="en-CA" sz="2800">
                <a:solidFill>
                  <a:schemeClr val="bg1"/>
                </a:solidFill>
                <a:latin typeface="Arial" panose="020B0604020202020204" pitchFamily="34" charset="0"/>
                <a:cs typeface="Arial" panose="020B0604020202020204" pitchFamily="34" charset="0"/>
              </a:rPr>
              <a:t>Lorem ipsum dolor sit </a:t>
            </a:r>
            <a:r>
              <a:rPr lang="en-CA" sz="2800" err="1">
                <a:solidFill>
                  <a:schemeClr val="bg1"/>
                </a:solidFill>
                <a:latin typeface="Arial" panose="020B0604020202020204" pitchFamily="34" charset="0"/>
                <a:cs typeface="Arial" panose="020B0604020202020204" pitchFamily="34" charset="0"/>
              </a:rPr>
              <a:t>amet</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consectetur</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adipiscing</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elit</a:t>
            </a:r>
            <a:r>
              <a:rPr lang="en-CA" sz="2800">
                <a:solidFill>
                  <a:schemeClr val="bg1"/>
                </a:solidFill>
                <a:latin typeface="Arial" panose="020B0604020202020204" pitchFamily="34" charset="0"/>
                <a:cs typeface="Arial" panose="020B0604020202020204" pitchFamily="34" charset="0"/>
              </a:rPr>
              <a:t>. Lorem ipsum dolor sit </a:t>
            </a:r>
            <a:r>
              <a:rPr lang="en-CA" sz="2800" err="1">
                <a:solidFill>
                  <a:schemeClr val="bg1"/>
                </a:solidFill>
                <a:latin typeface="Arial" panose="020B0604020202020204" pitchFamily="34" charset="0"/>
                <a:cs typeface="Arial" panose="020B0604020202020204" pitchFamily="34" charset="0"/>
              </a:rPr>
              <a:t>amet</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consectetur</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adipiscing</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elit</a:t>
            </a:r>
            <a:r>
              <a:rPr lang="en-CA" sz="2800">
                <a:solidFill>
                  <a:schemeClr val="bg1"/>
                </a:solidFill>
                <a:latin typeface="Arial" panose="020B0604020202020204" pitchFamily="34" charset="0"/>
                <a:cs typeface="Arial" panose="020B0604020202020204" pitchFamily="34" charset="0"/>
              </a:rPr>
              <a:t>.</a:t>
            </a:r>
            <a:br>
              <a:rPr lang="en-CA" sz="2800">
                <a:solidFill>
                  <a:schemeClr val="bg1"/>
                </a:solidFill>
                <a:latin typeface="Arial" panose="020B0604020202020204" pitchFamily="34" charset="0"/>
                <a:cs typeface="Arial" panose="020B0604020202020204" pitchFamily="34" charset="0"/>
              </a:rPr>
            </a:br>
            <a:r>
              <a:rPr lang="en-CA" sz="2800">
                <a:solidFill>
                  <a:schemeClr val="bg1"/>
                </a:solidFill>
                <a:latin typeface="Arial" panose="020B0604020202020204" pitchFamily="34" charset="0"/>
                <a:cs typeface="Arial" panose="020B0604020202020204" pitchFamily="34" charset="0"/>
              </a:rPr>
              <a:t>Lorem ipsum dolor sit </a:t>
            </a:r>
            <a:r>
              <a:rPr lang="en-CA" sz="2800" err="1">
                <a:solidFill>
                  <a:schemeClr val="bg1"/>
                </a:solidFill>
                <a:latin typeface="Arial" panose="020B0604020202020204" pitchFamily="34" charset="0"/>
                <a:cs typeface="Arial" panose="020B0604020202020204" pitchFamily="34" charset="0"/>
              </a:rPr>
              <a:t>amet</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consectetur</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adipiscing</a:t>
            </a:r>
            <a:r>
              <a:rPr lang="en-CA" sz="2800">
                <a:solidFill>
                  <a:schemeClr val="bg1"/>
                </a:solidFill>
                <a:latin typeface="Arial" panose="020B0604020202020204" pitchFamily="34" charset="0"/>
                <a:cs typeface="Arial" panose="020B0604020202020204" pitchFamily="34" charset="0"/>
              </a:rPr>
              <a:t> </a:t>
            </a:r>
            <a:r>
              <a:rPr lang="en-CA" sz="2800" err="1">
                <a:solidFill>
                  <a:schemeClr val="bg1"/>
                </a:solidFill>
                <a:latin typeface="Arial" panose="020B0604020202020204" pitchFamily="34" charset="0"/>
                <a:cs typeface="Arial" panose="020B0604020202020204" pitchFamily="34" charset="0"/>
              </a:rPr>
              <a:t>elit</a:t>
            </a:r>
            <a:r>
              <a:rPr lang="en-CA" sz="2800">
                <a:solidFill>
                  <a:schemeClr val="bg1"/>
                </a:solidFill>
                <a:latin typeface="Arial" panose="020B0604020202020204" pitchFamily="34" charset="0"/>
                <a:cs typeface="Arial" panose="020B0604020202020204" pitchFamily="34" charset="0"/>
              </a:rPr>
              <a:t>. </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222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11F3CD9-3A88-42DF-B153-A78955F15986}"/>
              </a:ext>
            </a:extLst>
          </p:cNvPr>
          <p:cNvSpPr>
            <a:spLocks noGrp="1"/>
          </p:cNvSpPr>
          <p:nvPr>
            <p:ph type="pic" sz="quarter" idx="15"/>
          </p:nvPr>
        </p:nvSpPr>
        <p:spPr>
          <a:xfrm>
            <a:off x="3237473" y="4359457"/>
            <a:ext cx="4149375" cy="4149375"/>
          </a:xfrm>
          <a:custGeom>
            <a:avLst/>
            <a:gdLst>
              <a:gd name="connsiteX0" fmla="*/ 2074688 w 4149375"/>
              <a:gd name="connsiteY0" fmla="*/ 0 h 4149375"/>
              <a:gd name="connsiteX1" fmla="*/ 4149375 w 4149375"/>
              <a:gd name="connsiteY1" fmla="*/ 2074688 h 4149375"/>
              <a:gd name="connsiteX2" fmla="*/ 2074688 w 4149375"/>
              <a:gd name="connsiteY2" fmla="*/ 4149375 h 4149375"/>
              <a:gd name="connsiteX3" fmla="*/ 0 w 4149375"/>
              <a:gd name="connsiteY3" fmla="*/ 2074688 h 4149375"/>
            </a:gdLst>
            <a:ahLst/>
            <a:cxnLst>
              <a:cxn ang="0">
                <a:pos x="connsiteX0" y="connsiteY0"/>
              </a:cxn>
              <a:cxn ang="0">
                <a:pos x="connsiteX1" y="connsiteY1"/>
              </a:cxn>
              <a:cxn ang="0">
                <a:pos x="connsiteX2" y="connsiteY2"/>
              </a:cxn>
              <a:cxn ang="0">
                <a:pos x="connsiteX3" y="connsiteY3"/>
              </a:cxn>
            </a:cxnLst>
            <a:rect l="l" t="t" r="r" b="b"/>
            <a:pathLst>
              <a:path w="4149375" h="4149375">
                <a:moveTo>
                  <a:pt x="2074688" y="0"/>
                </a:moveTo>
                <a:lnTo>
                  <a:pt x="4149375" y="2074688"/>
                </a:lnTo>
                <a:lnTo>
                  <a:pt x="2074688" y="4149375"/>
                </a:lnTo>
                <a:lnTo>
                  <a:pt x="0" y="2074688"/>
                </a:lnTo>
                <a:close/>
              </a:path>
            </a:pathLst>
          </a:custGeom>
          <a:solidFill>
            <a:schemeClr val="bg1">
              <a:lumMod val="95000"/>
            </a:schemeClr>
          </a:solidFill>
          <a:effectLst>
            <a:outerShdw blurRad="1270000" dist="1219200" sx="80000" sy="80000" algn="l" rotWithShape="0">
              <a:prstClr val="black">
                <a:alpha val="13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a:p>
          <a:p>
            <a:r>
              <a:rPr lang="en-US"/>
              <a:t>Picture</a:t>
            </a:r>
          </a:p>
        </p:txBody>
      </p:sp>
      <p:sp>
        <p:nvSpPr>
          <p:cNvPr id="13" name="Picture Placeholder 12">
            <a:extLst>
              <a:ext uri="{FF2B5EF4-FFF2-40B4-BE49-F238E27FC236}">
                <a16:creationId xmlns:a16="http://schemas.microsoft.com/office/drawing/2014/main" id="{5E5DE3DC-1A4B-4D26-A2A6-3A22903451A3}"/>
              </a:ext>
            </a:extLst>
          </p:cNvPr>
          <p:cNvSpPr>
            <a:spLocks noGrp="1"/>
          </p:cNvSpPr>
          <p:nvPr>
            <p:ph type="pic" sz="quarter" idx="14"/>
          </p:nvPr>
        </p:nvSpPr>
        <p:spPr>
          <a:xfrm>
            <a:off x="15748004" y="1143466"/>
            <a:ext cx="1850076" cy="1850074"/>
          </a:xfrm>
          <a:custGeom>
            <a:avLst/>
            <a:gdLst>
              <a:gd name="connsiteX0" fmla="*/ 925038 w 1850076"/>
              <a:gd name="connsiteY0" fmla="*/ 0 h 1850074"/>
              <a:gd name="connsiteX1" fmla="*/ 1850076 w 1850076"/>
              <a:gd name="connsiteY1" fmla="*/ 925037 h 1850074"/>
              <a:gd name="connsiteX2" fmla="*/ 925038 w 1850076"/>
              <a:gd name="connsiteY2" fmla="*/ 1850074 h 1850074"/>
              <a:gd name="connsiteX3" fmla="*/ 0 w 1850076"/>
              <a:gd name="connsiteY3" fmla="*/ 925037 h 1850074"/>
            </a:gdLst>
            <a:ahLst/>
            <a:cxnLst>
              <a:cxn ang="0">
                <a:pos x="connsiteX0" y="connsiteY0"/>
              </a:cxn>
              <a:cxn ang="0">
                <a:pos x="connsiteX1" y="connsiteY1"/>
              </a:cxn>
              <a:cxn ang="0">
                <a:pos x="connsiteX2" y="connsiteY2"/>
              </a:cxn>
              <a:cxn ang="0">
                <a:pos x="connsiteX3" y="connsiteY3"/>
              </a:cxn>
            </a:cxnLst>
            <a:rect l="l" t="t" r="r" b="b"/>
            <a:pathLst>
              <a:path w="1850076" h="1850074">
                <a:moveTo>
                  <a:pt x="925038" y="0"/>
                </a:moveTo>
                <a:lnTo>
                  <a:pt x="1850076" y="925037"/>
                </a:lnTo>
                <a:lnTo>
                  <a:pt x="925038" y="1850074"/>
                </a:lnTo>
                <a:lnTo>
                  <a:pt x="0" y="925037"/>
                </a:lnTo>
                <a:close/>
              </a:path>
            </a:pathLst>
          </a:custGeom>
          <a:solidFill>
            <a:schemeClr val="bg1">
              <a:lumMod val="95000"/>
            </a:schemeClr>
          </a:solidFill>
          <a:effectLst>
            <a:outerShdw blurRad="1270000" dist="368300" dir="10800000" sx="80000" sy="80000" algn="r" rotWithShape="0">
              <a:prstClr val="black">
                <a:alpha val="25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a:p>
          <a:p>
            <a:r>
              <a:rPr lang="en-US"/>
              <a:t>Picture</a:t>
            </a:r>
          </a:p>
        </p:txBody>
      </p:sp>
      <p:sp>
        <p:nvSpPr>
          <p:cNvPr id="11" name="Picture Placeholder 10">
            <a:extLst>
              <a:ext uri="{FF2B5EF4-FFF2-40B4-BE49-F238E27FC236}">
                <a16:creationId xmlns:a16="http://schemas.microsoft.com/office/drawing/2014/main" id="{0421994A-8B73-4CA9-81DC-FDE1DDAF8B33}"/>
              </a:ext>
            </a:extLst>
          </p:cNvPr>
          <p:cNvSpPr>
            <a:spLocks noGrp="1"/>
          </p:cNvSpPr>
          <p:nvPr>
            <p:ph type="pic" sz="quarter" idx="13"/>
          </p:nvPr>
        </p:nvSpPr>
        <p:spPr>
          <a:xfrm>
            <a:off x="898978" y="2568698"/>
            <a:ext cx="1850076" cy="1850074"/>
          </a:xfrm>
          <a:custGeom>
            <a:avLst/>
            <a:gdLst>
              <a:gd name="connsiteX0" fmla="*/ 925038 w 1850076"/>
              <a:gd name="connsiteY0" fmla="*/ 0 h 1850074"/>
              <a:gd name="connsiteX1" fmla="*/ 1850076 w 1850076"/>
              <a:gd name="connsiteY1" fmla="*/ 925037 h 1850074"/>
              <a:gd name="connsiteX2" fmla="*/ 925038 w 1850076"/>
              <a:gd name="connsiteY2" fmla="*/ 1850074 h 1850074"/>
              <a:gd name="connsiteX3" fmla="*/ 0 w 1850076"/>
              <a:gd name="connsiteY3" fmla="*/ 925037 h 1850074"/>
            </a:gdLst>
            <a:ahLst/>
            <a:cxnLst>
              <a:cxn ang="0">
                <a:pos x="connsiteX0" y="connsiteY0"/>
              </a:cxn>
              <a:cxn ang="0">
                <a:pos x="connsiteX1" y="connsiteY1"/>
              </a:cxn>
              <a:cxn ang="0">
                <a:pos x="connsiteX2" y="connsiteY2"/>
              </a:cxn>
              <a:cxn ang="0">
                <a:pos x="connsiteX3" y="connsiteY3"/>
              </a:cxn>
            </a:cxnLst>
            <a:rect l="l" t="t" r="r" b="b"/>
            <a:pathLst>
              <a:path w="1850076" h="1850074">
                <a:moveTo>
                  <a:pt x="925038" y="0"/>
                </a:moveTo>
                <a:lnTo>
                  <a:pt x="1850076" y="925037"/>
                </a:lnTo>
                <a:lnTo>
                  <a:pt x="925038" y="1850074"/>
                </a:lnTo>
                <a:lnTo>
                  <a:pt x="0" y="925037"/>
                </a:lnTo>
                <a:close/>
              </a:path>
            </a:pathLst>
          </a:custGeom>
          <a:solidFill>
            <a:schemeClr val="bg1">
              <a:lumMod val="95000"/>
            </a:schemeClr>
          </a:solidFill>
          <a:effectLst>
            <a:outerShdw blurRad="1270000" dist="444500" sx="80000" sy="80000" algn="l" rotWithShape="0">
              <a:prstClr val="black">
                <a:alpha val="18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a:p>
          <a:p>
            <a:r>
              <a:rPr lang="en-US"/>
              <a:t>Picture</a:t>
            </a:r>
          </a:p>
        </p:txBody>
      </p:sp>
      <p:sp>
        <p:nvSpPr>
          <p:cNvPr id="9" name="Picture Placeholder 8">
            <a:extLst>
              <a:ext uri="{FF2B5EF4-FFF2-40B4-BE49-F238E27FC236}">
                <a16:creationId xmlns:a16="http://schemas.microsoft.com/office/drawing/2014/main" id="{73BF5CA1-7F17-4489-AD25-0A87BFC8CC55}"/>
              </a:ext>
            </a:extLst>
          </p:cNvPr>
          <p:cNvSpPr>
            <a:spLocks noGrp="1"/>
          </p:cNvSpPr>
          <p:nvPr>
            <p:ph type="pic" sz="quarter" idx="12"/>
          </p:nvPr>
        </p:nvSpPr>
        <p:spPr>
          <a:xfrm>
            <a:off x="4449134" y="-765680"/>
            <a:ext cx="3555912" cy="3555912"/>
          </a:xfrm>
          <a:custGeom>
            <a:avLst/>
            <a:gdLst>
              <a:gd name="connsiteX0" fmla="*/ 1777956 w 3555912"/>
              <a:gd name="connsiteY0" fmla="*/ 0 h 3555912"/>
              <a:gd name="connsiteX1" fmla="*/ 3555912 w 3555912"/>
              <a:gd name="connsiteY1" fmla="*/ 1777956 h 3555912"/>
              <a:gd name="connsiteX2" fmla="*/ 1777956 w 3555912"/>
              <a:gd name="connsiteY2" fmla="*/ 3555912 h 3555912"/>
              <a:gd name="connsiteX3" fmla="*/ 0 w 3555912"/>
              <a:gd name="connsiteY3" fmla="*/ 1777956 h 3555912"/>
            </a:gdLst>
            <a:ahLst/>
            <a:cxnLst>
              <a:cxn ang="0">
                <a:pos x="connsiteX0" y="connsiteY0"/>
              </a:cxn>
              <a:cxn ang="0">
                <a:pos x="connsiteX1" y="connsiteY1"/>
              </a:cxn>
              <a:cxn ang="0">
                <a:pos x="connsiteX2" y="connsiteY2"/>
              </a:cxn>
              <a:cxn ang="0">
                <a:pos x="connsiteX3" y="connsiteY3"/>
              </a:cxn>
            </a:cxnLst>
            <a:rect l="l" t="t" r="r" b="b"/>
            <a:pathLst>
              <a:path w="3555912" h="3555912">
                <a:moveTo>
                  <a:pt x="1777956" y="0"/>
                </a:moveTo>
                <a:lnTo>
                  <a:pt x="3555912" y="1777956"/>
                </a:lnTo>
                <a:lnTo>
                  <a:pt x="1777956" y="3555912"/>
                </a:lnTo>
                <a:lnTo>
                  <a:pt x="0" y="1777956"/>
                </a:lnTo>
                <a:close/>
              </a:path>
            </a:pathLst>
          </a:custGeom>
          <a:solidFill>
            <a:schemeClr val="bg1">
              <a:lumMod val="95000"/>
            </a:schemeClr>
          </a:solidFill>
          <a:effectLst>
            <a:outerShdw blurRad="1270000" dist="914400" sx="80000" sy="80000" algn="l" rotWithShape="0">
              <a:prstClr val="black">
                <a:alpha val="17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a:p>
          <a:p>
            <a:r>
              <a:rPr lang="en-US"/>
              <a:t>Picture</a:t>
            </a:r>
          </a:p>
        </p:txBody>
      </p:sp>
      <p:sp>
        <p:nvSpPr>
          <p:cNvPr id="19" name="Picture Placeholder 18">
            <a:extLst>
              <a:ext uri="{FF2B5EF4-FFF2-40B4-BE49-F238E27FC236}">
                <a16:creationId xmlns:a16="http://schemas.microsoft.com/office/drawing/2014/main" id="{07526FE4-ECA1-4A7B-8E2C-98709737AC95}"/>
              </a:ext>
            </a:extLst>
          </p:cNvPr>
          <p:cNvSpPr>
            <a:spLocks noGrp="1"/>
          </p:cNvSpPr>
          <p:nvPr>
            <p:ph type="pic" sz="quarter" idx="17"/>
          </p:nvPr>
        </p:nvSpPr>
        <p:spPr>
          <a:xfrm>
            <a:off x="5261256" y="6681262"/>
            <a:ext cx="7059992" cy="7059992"/>
          </a:xfrm>
          <a:custGeom>
            <a:avLst/>
            <a:gdLst>
              <a:gd name="connsiteX0" fmla="*/ 3529996 w 7059992"/>
              <a:gd name="connsiteY0" fmla="*/ 0 h 7059992"/>
              <a:gd name="connsiteX1" fmla="*/ 7059992 w 7059992"/>
              <a:gd name="connsiteY1" fmla="*/ 3529996 h 7059992"/>
              <a:gd name="connsiteX2" fmla="*/ 3529996 w 7059992"/>
              <a:gd name="connsiteY2" fmla="*/ 7059992 h 7059992"/>
              <a:gd name="connsiteX3" fmla="*/ 0 w 7059992"/>
              <a:gd name="connsiteY3" fmla="*/ 3529996 h 7059992"/>
            </a:gdLst>
            <a:ahLst/>
            <a:cxnLst>
              <a:cxn ang="0">
                <a:pos x="connsiteX0" y="connsiteY0"/>
              </a:cxn>
              <a:cxn ang="0">
                <a:pos x="connsiteX1" y="connsiteY1"/>
              </a:cxn>
              <a:cxn ang="0">
                <a:pos x="connsiteX2" y="connsiteY2"/>
              </a:cxn>
              <a:cxn ang="0">
                <a:pos x="connsiteX3" y="connsiteY3"/>
              </a:cxn>
            </a:cxnLst>
            <a:rect l="l" t="t" r="r" b="b"/>
            <a:pathLst>
              <a:path w="7059992" h="7059992">
                <a:moveTo>
                  <a:pt x="3529996" y="0"/>
                </a:moveTo>
                <a:lnTo>
                  <a:pt x="7059992" y="3529996"/>
                </a:lnTo>
                <a:lnTo>
                  <a:pt x="3529996" y="7059992"/>
                </a:lnTo>
                <a:lnTo>
                  <a:pt x="0" y="3529996"/>
                </a:lnTo>
                <a:close/>
              </a:path>
            </a:pathLst>
          </a:custGeom>
          <a:solidFill>
            <a:schemeClr val="bg1">
              <a:lumMod val="95000"/>
            </a:schemeClr>
          </a:solidFill>
          <a:effectLst>
            <a:outerShdw blurRad="1270000" dist="1587500" dir="16200000" sx="80000" sy="80000" rotWithShape="0">
              <a:prstClr val="black">
                <a:alpha val="12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a:p>
          <a:p>
            <a:r>
              <a:rPr lang="en-US"/>
              <a:t>Picture</a:t>
            </a:r>
          </a:p>
        </p:txBody>
      </p:sp>
      <p:sp>
        <p:nvSpPr>
          <p:cNvPr id="17" name="Picture Placeholder 16">
            <a:extLst>
              <a:ext uri="{FF2B5EF4-FFF2-40B4-BE49-F238E27FC236}">
                <a16:creationId xmlns:a16="http://schemas.microsoft.com/office/drawing/2014/main" id="{48C894DE-6F3D-48E8-8B09-814327362E29}"/>
              </a:ext>
            </a:extLst>
          </p:cNvPr>
          <p:cNvSpPr>
            <a:spLocks noGrp="1"/>
          </p:cNvSpPr>
          <p:nvPr>
            <p:ph type="pic" sz="quarter" idx="16"/>
          </p:nvPr>
        </p:nvSpPr>
        <p:spPr>
          <a:xfrm>
            <a:off x="10787003" y="3456883"/>
            <a:ext cx="5886042" cy="5886042"/>
          </a:xfrm>
          <a:custGeom>
            <a:avLst/>
            <a:gdLst>
              <a:gd name="connsiteX0" fmla="*/ 2943021 w 5886042"/>
              <a:gd name="connsiteY0" fmla="*/ 0 h 5886042"/>
              <a:gd name="connsiteX1" fmla="*/ 5886042 w 5886042"/>
              <a:gd name="connsiteY1" fmla="*/ 2943021 h 5886042"/>
              <a:gd name="connsiteX2" fmla="*/ 2943021 w 5886042"/>
              <a:gd name="connsiteY2" fmla="*/ 5886042 h 5886042"/>
              <a:gd name="connsiteX3" fmla="*/ 0 w 5886042"/>
              <a:gd name="connsiteY3" fmla="*/ 2943021 h 5886042"/>
            </a:gdLst>
            <a:ahLst/>
            <a:cxnLst>
              <a:cxn ang="0">
                <a:pos x="connsiteX0" y="connsiteY0"/>
              </a:cxn>
              <a:cxn ang="0">
                <a:pos x="connsiteX1" y="connsiteY1"/>
              </a:cxn>
              <a:cxn ang="0">
                <a:pos x="connsiteX2" y="connsiteY2"/>
              </a:cxn>
              <a:cxn ang="0">
                <a:pos x="connsiteX3" y="connsiteY3"/>
              </a:cxn>
            </a:cxnLst>
            <a:rect l="l" t="t" r="r" b="b"/>
            <a:pathLst>
              <a:path w="5886042" h="5886042">
                <a:moveTo>
                  <a:pt x="2943021" y="0"/>
                </a:moveTo>
                <a:lnTo>
                  <a:pt x="5886042" y="2943021"/>
                </a:lnTo>
                <a:lnTo>
                  <a:pt x="2943021" y="5886042"/>
                </a:lnTo>
                <a:lnTo>
                  <a:pt x="0" y="2943021"/>
                </a:lnTo>
                <a:close/>
              </a:path>
            </a:pathLst>
          </a:custGeom>
          <a:solidFill>
            <a:schemeClr val="bg1">
              <a:lumMod val="95000"/>
            </a:schemeClr>
          </a:solidFill>
          <a:effectLst>
            <a:outerShdw blurRad="1270000" dist="1320800" dir="10800000" sx="80000" sy="80000" algn="r" rotWithShape="0">
              <a:prstClr val="black">
                <a:alpha val="17000"/>
              </a:prstClr>
            </a:outerShdw>
          </a:effectLst>
        </p:spPr>
        <p:txBody>
          <a:bodyPr wrap="square" anchor="ctr">
            <a:noAutofit/>
          </a:bodyPr>
          <a:lstStyle>
            <a:lvl1pPr marL="0" indent="0" algn="ctr">
              <a:buNone/>
              <a:defRPr sz="1800">
                <a:solidFill>
                  <a:schemeClr val="bg1">
                    <a:lumMod val="65000"/>
                  </a:schemeClr>
                </a:solidFill>
              </a:defRPr>
            </a:lvl1pPr>
          </a:lstStyle>
          <a:p>
            <a:endParaRPr lang="en-US"/>
          </a:p>
          <a:p>
            <a:r>
              <a:rPr lang="en-US"/>
              <a:t>Picture</a:t>
            </a:r>
          </a:p>
        </p:txBody>
      </p:sp>
      <p:sp>
        <p:nvSpPr>
          <p:cNvPr id="10" name="Title 30">
            <a:extLst>
              <a:ext uri="{FF2B5EF4-FFF2-40B4-BE49-F238E27FC236}">
                <a16:creationId xmlns:a16="http://schemas.microsoft.com/office/drawing/2014/main" id="{AE31BF51-42D5-934A-9958-51E4196E9097}"/>
              </a:ext>
            </a:extLst>
          </p:cNvPr>
          <p:cNvSpPr>
            <a:spLocks noGrp="1"/>
          </p:cNvSpPr>
          <p:nvPr>
            <p:ph type="title" hasCustomPrompt="1"/>
          </p:nvPr>
        </p:nvSpPr>
        <p:spPr>
          <a:xfrm>
            <a:off x="7492650" y="2596480"/>
            <a:ext cx="4558843" cy="616668"/>
          </a:xfrm>
          <a:prstGeom prst="rect">
            <a:avLst/>
          </a:prstGeom>
        </p:spPr>
        <p:txBody>
          <a:bodyPr>
            <a:normAutofit/>
          </a:bodyPr>
          <a:lstStyle>
            <a:lvl1pPr>
              <a:defRPr sz="2400" b="1" spc="300">
                <a:solidFill>
                  <a:srgbClr val="A91C3A"/>
                </a:solidFill>
              </a:defRPr>
            </a:lvl1pPr>
          </a:lstStyle>
          <a:p>
            <a:r>
              <a:rPr lang="en-US"/>
              <a:t>HEADING 1</a:t>
            </a:r>
          </a:p>
        </p:txBody>
      </p:sp>
      <p:sp>
        <p:nvSpPr>
          <p:cNvPr id="12" name="Content Placeholder 33">
            <a:extLst>
              <a:ext uri="{FF2B5EF4-FFF2-40B4-BE49-F238E27FC236}">
                <a16:creationId xmlns:a16="http://schemas.microsoft.com/office/drawing/2014/main" id="{89996F8B-CC2E-D74A-ABA0-2EBE9E699316}"/>
              </a:ext>
            </a:extLst>
          </p:cNvPr>
          <p:cNvSpPr>
            <a:spLocks noGrp="1"/>
          </p:cNvSpPr>
          <p:nvPr>
            <p:ph sz="quarter" idx="18" hasCustomPrompt="1"/>
          </p:nvPr>
        </p:nvSpPr>
        <p:spPr>
          <a:xfrm>
            <a:off x="7492726" y="3273715"/>
            <a:ext cx="4511705" cy="2400253"/>
          </a:xfrm>
          <a:prstGeom prst="rect">
            <a:avLst/>
          </a:prstGeom>
        </p:spPr>
        <p:txBody>
          <a:bodyPr>
            <a:normAutofit/>
          </a:bodyPr>
          <a:lstStyle>
            <a:lvl1pPr marL="0" indent="0">
              <a:buNone/>
              <a:defRPr sz="4800">
                <a:solidFill>
                  <a:srgbClr val="4941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Tree>
    <p:extLst>
      <p:ext uri="{BB962C8B-B14F-4D97-AF65-F5344CB8AC3E}">
        <p14:creationId xmlns:p14="http://schemas.microsoft.com/office/powerpoint/2010/main" val="1870646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F0A9CEB-5BFB-A844-991A-6AB9A815C7FB}"/>
              </a:ext>
            </a:extLst>
          </p:cNvPr>
          <p:cNvSpPr/>
          <p:nvPr userDrawn="1"/>
        </p:nvSpPr>
        <p:spPr>
          <a:xfrm>
            <a:off x="15956492" y="5451452"/>
            <a:ext cx="3520546" cy="5486400"/>
          </a:xfrm>
          <a:prstGeom prst="rect">
            <a:avLst/>
          </a:prstGeom>
          <a:gradFill>
            <a:gsLst>
              <a:gs pos="0">
                <a:schemeClr val="accent1">
                  <a:lumMod val="50000"/>
                </a:schemeClr>
              </a:gs>
              <a:gs pos="100000">
                <a:srgbClr val="AA1D3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EC2CB44D-EC84-4647-ADD3-9D7C023B4CB9}"/>
              </a:ext>
            </a:extLst>
          </p:cNvPr>
          <p:cNvSpPr/>
          <p:nvPr userDrawn="1"/>
        </p:nvSpPr>
        <p:spPr>
          <a:xfrm>
            <a:off x="8915400" y="5486400"/>
            <a:ext cx="3520546" cy="5486400"/>
          </a:xfrm>
          <a:prstGeom prst="rect">
            <a:avLst/>
          </a:prstGeom>
          <a:gradFill>
            <a:gsLst>
              <a:gs pos="0">
                <a:schemeClr val="accent1">
                  <a:lumMod val="50000"/>
                </a:schemeClr>
              </a:gs>
              <a:gs pos="100000">
                <a:srgbClr val="AA1D3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3">
            <a:extLst>
              <a:ext uri="{FF2B5EF4-FFF2-40B4-BE49-F238E27FC236}">
                <a16:creationId xmlns:a16="http://schemas.microsoft.com/office/drawing/2014/main" id="{D1DEE7EC-1221-4F26-9E62-B67BF61638D4}"/>
              </a:ext>
            </a:extLst>
          </p:cNvPr>
          <p:cNvSpPr>
            <a:spLocks noGrp="1"/>
          </p:cNvSpPr>
          <p:nvPr>
            <p:ph type="pic" sz="quarter" idx="12"/>
          </p:nvPr>
        </p:nvSpPr>
        <p:spPr>
          <a:xfrm>
            <a:off x="8915400" y="247438"/>
            <a:ext cx="3520546" cy="54864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a:p>
        </p:txBody>
      </p:sp>
      <p:sp>
        <p:nvSpPr>
          <p:cNvPr id="6" name="Picture Placeholder 3">
            <a:extLst>
              <a:ext uri="{FF2B5EF4-FFF2-40B4-BE49-F238E27FC236}">
                <a16:creationId xmlns:a16="http://schemas.microsoft.com/office/drawing/2014/main" id="{E338C08B-3482-4DA8-9807-4E68A4C26508}"/>
              </a:ext>
            </a:extLst>
          </p:cNvPr>
          <p:cNvSpPr>
            <a:spLocks noGrp="1"/>
          </p:cNvSpPr>
          <p:nvPr>
            <p:ph type="pic" sz="quarter" idx="13"/>
          </p:nvPr>
        </p:nvSpPr>
        <p:spPr>
          <a:xfrm>
            <a:off x="12435946" y="5486400"/>
            <a:ext cx="3520546" cy="54864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a:p>
        </p:txBody>
      </p:sp>
      <p:sp>
        <p:nvSpPr>
          <p:cNvPr id="7" name="Picture Placeholder 3">
            <a:extLst>
              <a:ext uri="{FF2B5EF4-FFF2-40B4-BE49-F238E27FC236}">
                <a16:creationId xmlns:a16="http://schemas.microsoft.com/office/drawing/2014/main" id="{3DA771EF-E223-45ED-8DC4-9ED9311430D0}"/>
              </a:ext>
            </a:extLst>
          </p:cNvPr>
          <p:cNvSpPr>
            <a:spLocks noGrp="1"/>
          </p:cNvSpPr>
          <p:nvPr>
            <p:ph type="pic" sz="quarter" idx="14"/>
          </p:nvPr>
        </p:nvSpPr>
        <p:spPr>
          <a:xfrm>
            <a:off x="15965706" y="137160"/>
            <a:ext cx="3520546" cy="5486400"/>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a:p>
        </p:txBody>
      </p:sp>
      <p:sp>
        <p:nvSpPr>
          <p:cNvPr id="8" name="Rectangle 7">
            <a:extLst>
              <a:ext uri="{FF2B5EF4-FFF2-40B4-BE49-F238E27FC236}">
                <a16:creationId xmlns:a16="http://schemas.microsoft.com/office/drawing/2014/main" id="{B2072C64-32CF-7047-83D7-687EFFCAE8DB}"/>
              </a:ext>
            </a:extLst>
          </p:cNvPr>
          <p:cNvSpPr/>
          <p:nvPr userDrawn="1"/>
        </p:nvSpPr>
        <p:spPr>
          <a:xfrm>
            <a:off x="-1" y="0"/>
            <a:ext cx="19477039" cy="274320"/>
          </a:xfrm>
          <a:prstGeom prst="rect">
            <a:avLst/>
          </a:prstGeom>
          <a:solidFill>
            <a:srgbClr val="AE00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grpSp>
        <p:nvGrpSpPr>
          <p:cNvPr id="12" name="Group 11">
            <a:extLst>
              <a:ext uri="{FF2B5EF4-FFF2-40B4-BE49-F238E27FC236}">
                <a16:creationId xmlns:a16="http://schemas.microsoft.com/office/drawing/2014/main" id="{9390E2E9-01A0-3E48-954F-9B0FEAF9C927}"/>
              </a:ext>
            </a:extLst>
          </p:cNvPr>
          <p:cNvGrpSpPr/>
          <p:nvPr userDrawn="1"/>
        </p:nvGrpSpPr>
        <p:grpSpPr>
          <a:xfrm>
            <a:off x="16974020" y="4715657"/>
            <a:ext cx="1485490" cy="1485488"/>
            <a:chOff x="1220118" y="2343274"/>
            <a:chExt cx="2450851" cy="2450851"/>
          </a:xfrm>
        </p:grpSpPr>
        <p:sp>
          <p:nvSpPr>
            <p:cNvPr id="13" name="Oval 12">
              <a:extLst>
                <a:ext uri="{FF2B5EF4-FFF2-40B4-BE49-F238E27FC236}">
                  <a16:creationId xmlns:a16="http://schemas.microsoft.com/office/drawing/2014/main" id="{738EFF9F-20CE-F64B-A39C-A478F2654C5B}"/>
                </a:ext>
              </a:extLst>
            </p:cNvPr>
            <p:cNvSpPr/>
            <p:nvPr/>
          </p:nvSpPr>
          <p:spPr>
            <a:xfrm>
              <a:off x="1220118" y="2343274"/>
              <a:ext cx="2450851" cy="2450851"/>
            </a:xfrm>
            <a:prstGeom prst="ellipse">
              <a:avLst/>
            </a:prstGeom>
            <a:solidFill>
              <a:srgbClr val="AE9E88">
                <a:alpha val="13000"/>
              </a:srgbClr>
            </a:solidFill>
            <a:ln>
              <a:noFill/>
            </a:ln>
            <a:effectLst>
              <a:outerShdw blurRad="622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2BA0FB1-FAA1-4645-81B0-F42F49075D3E}"/>
                </a:ext>
              </a:extLst>
            </p:cNvPr>
            <p:cNvSpPr/>
            <p:nvPr/>
          </p:nvSpPr>
          <p:spPr>
            <a:xfrm>
              <a:off x="1395764" y="2518920"/>
              <a:ext cx="2099561" cy="2099561"/>
            </a:xfrm>
            <a:prstGeom prst="ellipse">
              <a:avLst/>
            </a:prstGeom>
            <a:solidFill>
              <a:srgbClr val="AE9E88">
                <a:alpha val="25000"/>
              </a:srgbClr>
            </a:solidFill>
            <a:ln>
              <a:noFill/>
            </a:ln>
            <a:effectLst>
              <a:outerShdw blurRad="622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79E6F70-1E94-7F49-A989-6DDF5DC71172}"/>
                </a:ext>
              </a:extLst>
            </p:cNvPr>
            <p:cNvSpPr/>
            <p:nvPr/>
          </p:nvSpPr>
          <p:spPr>
            <a:xfrm>
              <a:off x="1580469" y="2703625"/>
              <a:ext cx="1730150" cy="1730150"/>
            </a:xfrm>
            <a:prstGeom prst="ellipse">
              <a:avLst/>
            </a:prstGeom>
            <a:solidFill>
              <a:srgbClr val="918371"/>
            </a:solidFill>
            <a:ln>
              <a:noFill/>
            </a:ln>
            <a:effectLst>
              <a:outerShdw blurRad="812800" dist="50800" dir="5400000" sx="82000" sy="82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sz="2000">
                <a:latin typeface="Montserrat" panose="00000500000000000000" pitchFamily="50" charset="0"/>
              </a:endParaRPr>
            </a:p>
          </p:txBody>
        </p:sp>
      </p:grpSp>
      <p:grpSp>
        <p:nvGrpSpPr>
          <p:cNvPr id="20" name="Group 19">
            <a:extLst>
              <a:ext uri="{FF2B5EF4-FFF2-40B4-BE49-F238E27FC236}">
                <a16:creationId xmlns:a16="http://schemas.microsoft.com/office/drawing/2014/main" id="{98E2D014-88A5-EF4A-B900-B0C7D3B0F7C9}"/>
              </a:ext>
            </a:extLst>
          </p:cNvPr>
          <p:cNvGrpSpPr/>
          <p:nvPr userDrawn="1"/>
        </p:nvGrpSpPr>
        <p:grpSpPr>
          <a:xfrm>
            <a:off x="9908216" y="4708708"/>
            <a:ext cx="1485490" cy="1485488"/>
            <a:chOff x="1220118" y="2343274"/>
            <a:chExt cx="2450851" cy="2450851"/>
          </a:xfrm>
        </p:grpSpPr>
        <p:sp>
          <p:nvSpPr>
            <p:cNvPr id="21" name="Oval 20">
              <a:extLst>
                <a:ext uri="{FF2B5EF4-FFF2-40B4-BE49-F238E27FC236}">
                  <a16:creationId xmlns:a16="http://schemas.microsoft.com/office/drawing/2014/main" id="{7D5F8567-7203-554C-854F-C246782AF8B0}"/>
                </a:ext>
              </a:extLst>
            </p:cNvPr>
            <p:cNvSpPr/>
            <p:nvPr/>
          </p:nvSpPr>
          <p:spPr>
            <a:xfrm>
              <a:off x="1220118" y="2343274"/>
              <a:ext cx="2450851" cy="2450851"/>
            </a:xfrm>
            <a:prstGeom prst="ellipse">
              <a:avLst/>
            </a:prstGeom>
            <a:solidFill>
              <a:srgbClr val="AE9E88">
                <a:alpha val="13000"/>
              </a:srgbClr>
            </a:solidFill>
            <a:ln>
              <a:noFill/>
            </a:ln>
            <a:effectLst>
              <a:outerShdw blurRad="622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2FAD20F-10C3-8E4D-A70B-5FDE8B32295C}"/>
                </a:ext>
              </a:extLst>
            </p:cNvPr>
            <p:cNvSpPr/>
            <p:nvPr/>
          </p:nvSpPr>
          <p:spPr>
            <a:xfrm>
              <a:off x="1395764" y="2518920"/>
              <a:ext cx="2099561" cy="2099561"/>
            </a:xfrm>
            <a:prstGeom prst="ellipse">
              <a:avLst/>
            </a:prstGeom>
            <a:solidFill>
              <a:srgbClr val="AE9E88">
                <a:alpha val="25000"/>
              </a:srgbClr>
            </a:solidFill>
            <a:ln>
              <a:noFill/>
            </a:ln>
            <a:effectLst>
              <a:outerShdw blurRad="622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D9CAE5C-6EEA-D346-BE7E-0A52DB698E72}"/>
                </a:ext>
              </a:extLst>
            </p:cNvPr>
            <p:cNvSpPr/>
            <p:nvPr/>
          </p:nvSpPr>
          <p:spPr>
            <a:xfrm>
              <a:off x="1580469" y="2703625"/>
              <a:ext cx="1730150" cy="1730150"/>
            </a:xfrm>
            <a:prstGeom prst="ellipse">
              <a:avLst/>
            </a:prstGeom>
            <a:solidFill>
              <a:srgbClr val="918371"/>
            </a:solidFill>
            <a:ln>
              <a:noFill/>
            </a:ln>
            <a:effectLst>
              <a:outerShdw blurRad="812800" dist="50800" dir="5400000" sx="82000" sy="82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sz="2000">
                <a:latin typeface="Montserrat" panose="00000500000000000000" pitchFamily="50" charset="0"/>
              </a:endParaRPr>
            </a:p>
          </p:txBody>
        </p:sp>
      </p:grpSp>
      <p:sp>
        <p:nvSpPr>
          <p:cNvPr id="25" name="Title 30">
            <a:extLst>
              <a:ext uri="{FF2B5EF4-FFF2-40B4-BE49-F238E27FC236}">
                <a16:creationId xmlns:a16="http://schemas.microsoft.com/office/drawing/2014/main" id="{C35995BA-E4DB-6143-B6C8-649805E4B331}"/>
              </a:ext>
            </a:extLst>
          </p:cNvPr>
          <p:cNvSpPr>
            <a:spLocks noGrp="1"/>
          </p:cNvSpPr>
          <p:nvPr>
            <p:ph type="title" hasCustomPrompt="1"/>
          </p:nvPr>
        </p:nvSpPr>
        <p:spPr>
          <a:xfrm>
            <a:off x="1292265" y="1938011"/>
            <a:ext cx="5905704" cy="539718"/>
          </a:xfrm>
          <a:prstGeom prst="rect">
            <a:avLst/>
          </a:prstGeom>
        </p:spPr>
        <p:txBody>
          <a:bodyPr/>
          <a:lstStyle>
            <a:lvl1pPr>
              <a:defRPr sz="2800" b="1" spc="300">
                <a:solidFill>
                  <a:srgbClr val="C00000"/>
                </a:solidFill>
              </a:defRPr>
            </a:lvl1pPr>
          </a:lstStyle>
          <a:p>
            <a:r>
              <a:rPr lang="en-US"/>
              <a:t>HEADING 1</a:t>
            </a:r>
          </a:p>
        </p:txBody>
      </p:sp>
      <p:sp>
        <p:nvSpPr>
          <p:cNvPr id="26" name="Content Placeholder 33">
            <a:extLst>
              <a:ext uri="{FF2B5EF4-FFF2-40B4-BE49-F238E27FC236}">
                <a16:creationId xmlns:a16="http://schemas.microsoft.com/office/drawing/2014/main" id="{933AFE33-74F4-524E-83C1-D96E5D316576}"/>
              </a:ext>
            </a:extLst>
          </p:cNvPr>
          <p:cNvSpPr>
            <a:spLocks noGrp="1"/>
          </p:cNvSpPr>
          <p:nvPr>
            <p:ph sz="quarter" idx="16"/>
          </p:nvPr>
        </p:nvSpPr>
        <p:spPr>
          <a:xfrm>
            <a:off x="1292340" y="2615247"/>
            <a:ext cx="5905629" cy="1145056"/>
          </a:xfrm>
          <a:prstGeom prst="rect">
            <a:avLst/>
          </a:prstGeom>
        </p:spPr>
        <p:txBody>
          <a:bodyPr/>
          <a:lstStyle>
            <a:lvl1pPr marL="0" indent="0">
              <a:buNone/>
              <a:defRPr>
                <a:solidFill>
                  <a:srgbClr val="4941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
        <p:nvSpPr>
          <p:cNvPr id="29" name="Rectangle 28">
            <a:extLst>
              <a:ext uri="{FF2B5EF4-FFF2-40B4-BE49-F238E27FC236}">
                <a16:creationId xmlns:a16="http://schemas.microsoft.com/office/drawing/2014/main" id="{08399E9D-AF1F-7547-B347-4EB4771CE73A}"/>
              </a:ext>
            </a:extLst>
          </p:cNvPr>
          <p:cNvSpPr/>
          <p:nvPr userDrawn="1"/>
        </p:nvSpPr>
        <p:spPr>
          <a:xfrm>
            <a:off x="12426732" y="203729"/>
            <a:ext cx="3520546" cy="5486400"/>
          </a:xfrm>
          <a:prstGeom prst="rect">
            <a:avLst/>
          </a:prstGeom>
          <a:gradFill>
            <a:gsLst>
              <a:gs pos="0">
                <a:schemeClr val="accent1">
                  <a:lumMod val="50000"/>
                </a:schemeClr>
              </a:gs>
              <a:gs pos="100000">
                <a:srgbClr val="AA1D3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Content Placeholder 29">
            <a:extLst>
              <a:ext uri="{FF2B5EF4-FFF2-40B4-BE49-F238E27FC236}">
                <a16:creationId xmlns:a16="http://schemas.microsoft.com/office/drawing/2014/main" id="{A6432861-7DD6-FE49-BE96-093CCC44681C}"/>
              </a:ext>
            </a:extLst>
          </p:cNvPr>
          <p:cNvSpPr>
            <a:spLocks noGrp="1"/>
          </p:cNvSpPr>
          <p:nvPr>
            <p:ph sz="quarter" idx="34" hasCustomPrompt="1"/>
          </p:nvPr>
        </p:nvSpPr>
        <p:spPr>
          <a:xfrm>
            <a:off x="1292265" y="3897820"/>
            <a:ext cx="5905629" cy="4948467"/>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600" b="0" i="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 Insert your text here! Insert your text here!</a:t>
            </a:r>
            <a:r>
              <a:rPr lang="en-CA" b="0" i="0">
                <a:solidFill>
                  <a:srgbClr val="000000"/>
                </a:solidFill>
                <a:effectLst/>
                <a:latin typeface="Open Sans"/>
              </a:rPr>
              <a:t> </a:t>
            </a:r>
            <a:r>
              <a:rPr lang="en-CA" b="0" i="0">
                <a:solidFill>
                  <a:srgbClr val="000000"/>
                </a:solidFill>
                <a:effectLst/>
                <a:latin typeface="+mn-lt"/>
              </a:rPr>
              <a:t>Insert your text here! Insert your text here! Insert your text here! Insert your text here! Insert your text here! Insert your text here!</a:t>
            </a:r>
            <a:endParaRPr lang="en-CA" b="0" i="0">
              <a:solidFill>
                <a:srgbClr val="000000"/>
              </a:solidFill>
              <a:effectLst/>
              <a:latin typeface="Open Sans"/>
            </a:endParaRPr>
          </a:p>
        </p:txBody>
      </p:sp>
      <p:grpSp>
        <p:nvGrpSpPr>
          <p:cNvPr id="16" name="Group 15">
            <a:extLst>
              <a:ext uri="{FF2B5EF4-FFF2-40B4-BE49-F238E27FC236}">
                <a16:creationId xmlns:a16="http://schemas.microsoft.com/office/drawing/2014/main" id="{33C89A0D-E80C-0D44-B94B-C29BD3394BC8}"/>
              </a:ext>
            </a:extLst>
          </p:cNvPr>
          <p:cNvGrpSpPr/>
          <p:nvPr userDrawn="1"/>
        </p:nvGrpSpPr>
        <p:grpSpPr>
          <a:xfrm>
            <a:off x="13453474" y="4715657"/>
            <a:ext cx="1485490" cy="1485488"/>
            <a:chOff x="1220118" y="2343274"/>
            <a:chExt cx="2450851" cy="2450851"/>
          </a:xfrm>
        </p:grpSpPr>
        <p:sp>
          <p:nvSpPr>
            <p:cNvPr id="17" name="Oval 16">
              <a:extLst>
                <a:ext uri="{FF2B5EF4-FFF2-40B4-BE49-F238E27FC236}">
                  <a16:creationId xmlns:a16="http://schemas.microsoft.com/office/drawing/2014/main" id="{708959A0-F76E-FC49-90EE-B64854E808CE}"/>
                </a:ext>
              </a:extLst>
            </p:cNvPr>
            <p:cNvSpPr/>
            <p:nvPr/>
          </p:nvSpPr>
          <p:spPr>
            <a:xfrm>
              <a:off x="1220118" y="2343274"/>
              <a:ext cx="2450851" cy="2450851"/>
            </a:xfrm>
            <a:prstGeom prst="ellipse">
              <a:avLst/>
            </a:prstGeom>
            <a:solidFill>
              <a:srgbClr val="AE9E88">
                <a:alpha val="13000"/>
              </a:srgbClr>
            </a:solidFill>
            <a:ln>
              <a:noFill/>
            </a:ln>
            <a:effectLst>
              <a:outerShdw blurRad="622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E2C687E-FCA2-C94D-91C4-75894C383375}"/>
                </a:ext>
              </a:extLst>
            </p:cNvPr>
            <p:cNvSpPr/>
            <p:nvPr/>
          </p:nvSpPr>
          <p:spPr>
            <a:xfrm>
              <a:off x="1395764" y="2518920"/>
              <a:ext cx="2099561" cy="2099561"/>
            </a:xfrm>
            <a:prstGeom prst="ellipse">
              <a:avLst/>
            </a:prstGeom>
            <a:solidFill>
              <a:srgbClr val="AE9E88">
                <a:alpha val="25000"/>
              </a:srgbClr>
            </a:solidFill>
            <a:ln>
              <a:noFill/>
            </a:ln>
            <a:effectLst>
              <a:outerShdw blurRad="622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9ADF00A-20D7-A447-A9CB-B0CA55F72910}"/>
                </a:ext>
              </a:extLst>
            </p:cNvPr>
            <p:cNvSpPr/>
            <p:nvPr/>
          </p:nvSpPr>
          <p:spPr>
            <a:xfrm>
              <a:off x="1580469" y="2703625"/>
              <a:ext cx="1730150" cy="1730150"/>
            </a:xfrm>
            <a:prstGeom prst="ellipse">
              <a:avLst/>
            </a:prstGeom>
            <a:solidFill>
              <a:srgbClr val="918371"/>
            </a:solidFill>
            <a:ln>
              <a:noFill/>
            </a:ln>
            <a:effectLst>
              <a:outerShdw blurRad="812800" dist="50800" dir="5400000" sx="82000" sy="82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sz="2000">
                <a:latin typeface="Montserrat" panose="00000500000000000000" pitchFamily="50" charset="0"/>
              </a:endParaRPr>
            </a:p>
          </p:txBody>
        </p:sp>
      </p:grpSp>
    </p:spTree>
    <p:extLst>
      <p:ext uri="{BB962C8B-B14F-4D97-AF65-F5344CB8AC3E}">
        <p14:creationId xmlns:p14="http://schemas.microsoft.com/office/powerpoint/2010/main" val="408694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8478EA07-48A9-4FE6-84D1-A0B027B97F27}"/>
              </a:ext>
            </a:extLst>
          </p:cNvPr>
          <p:cNvSpPr>
            <a:spLocks noGrp="1"/>
          </p:cNvSpPr>
          <p:nvPr>
            <p:ph type="pic" sz="quarter" idx="11"/>
          </p:nvPr>
        </p:nvSpPr>
        <p:spPr>
          <a:xfrm>
            <a:off x="2073942" y="4015929"/>
            <a:ext cx="4967052" cy="294094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10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a:p>
        </p:txBody>
      </p:sp>
      <p:sp>
        <p:nvSpPr>
          <p:cNvPr id="6" name="Picture Placeholder 3">
            <a:extLst>
              <a:ext uri="{FF2B5EF4-FFF2-40B4-BE49-F238E27FC236}">
                <a16:creationId xmlns:a16="http://schemas.microsoft.com/office/drawing/2014/main" id="{D655362D-B1F4-4CA0-90A6-80AA77998950}"/>
              </a:ext>
            </a:extLst>
          </p:cNvPr>
          <p:cNvSpPr>
            <a:spLocks noGrp="1"/>
          </p:cNvSpPr>
          <p:nvPr>
            <p:ph type="pic" sz="quarter" idx="12"/>
          </p:nvPr>
        </p:nvSpPr>
        <p:spPr>
          <a:xfrm>
            <a:off x="7254995" y="4015929"/>
            <a:ext cx="4967052" cy="294094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10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a:p>
        </p:txBody>
      </p:sp>
      <p:sp>
        <p:nvSpPr>
          <p:cNvPr id="7" name="Picture Placeholder 3">
            <a:extLst>
              <a:ext uri="{FF2B5EF4-FFF2-40B4-BE49-F238E27FC236}">
                <a16:creationId xmlns:a16="http://schemas.microsoft.com/office/drawing/2014/main" id="{0BC2538C-30E7-4964-9719-2857208656E2}"/>
              </a:ext>
            </a:extLst>
          </p:cNvPr>
          <p:cNvSpPr>
            <a:spLocks noGrp="1"/>
          </p:cNvSpPr>
          <p:nvPr>
            <p:ph type="pic" sz="quarter" idx="13"/>
          </p:nvPr>
        </p:nvSpPr>
        <p:spPr>
          <a:xfrm>
            <a:off x="12436045" y="4015929"/>
            <a:ext cx="4967052" cy="294094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alpha val="10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a:p>
        </p:txBody>
      </p:sp>
      <p:sp>
        <p:nvSpPr>
          <p:cNvPr id="16" name="Content Placeholder 29">
            <a:extLst>
              <a:ext uri="{FF2B5EF4-FFF2-40B4-BE49-F238E27FC236}">
                <a16:creationId xmlns:a16="http://schemas.microsoft.com/office/drawing/2014/main" id="{40326DB5-FCF3-7D44-AC31-90127959D798}"/>
              </a:ext>
            </a:extLst>
          </p:cNvPr>
          <p:cNvSpPr>
            <a:spLocks noGrp="1"/>
          </p:cNvSpPr>
          <p:nvPr>
            <p:ph sz="quarter" idx="34" hasCustomPrompt="1"/>
          </p:nvPr>
        </p:nvSpPr>
        <p:spPr>
          <a:xfrm>
            <a:off x="2073941" y="7318248"/>
            <a:ext cx="4967052" cy="1861759"/>
          </a:xfrm>
          <a:prstGeom prst="rect">
            <a:avLst/>
          </a:prstGeom>
        </p:spPr>
        <p:txBody>
          <a:bodyPr>
            <a:normAutofit/>
          </a:bodyPr>
          <a:lstStyle>
            <a:lvl1pPr marL="0" marR="0" indent="0" algn="ctr"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500" b="0" i="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a:t>
            </a:r>
            <a:endParaRPr lang="en-CA" b="0" i="0">
              <a:solidFill>
                <a:srgbClr val="000000"/>
              </a:solidFill>
              <a:effectLst/>
              <a:latin typeface="Open Sans"/>
            </a:endParaRPr>
          </a:p>
        </p:txBody>
      </p:sp>
      <p:sp>
        <p:nvSpPr>
          <p:cNvPr id="17" name="Content Placeholder 29">
            <a:extLst>
              <a:ext uri="{FF2B5EF4-FFF2-40B4-BE49-F238E27FC236}">
                <a16:creationId xmlns:a16="http://schemas.microsoft.com/office/drawing/2014/main" id="{99B5DD93-54DE-F04E-89F5-89C49FC03F0E}"/>
              </a:ext>
            </a:extLst>
          </p:cNvPr>
          <p:cNvSpPr>
            <a:spLocks noGrp="1"/>
          </p:cNvSpPr>
          <p:nvPr>
            <p:ph sz="quarter" idx="35" hasCustomPrompt="1"/>
          </p:nvPr>
        </p:nvSpPr>
        <p:spPr>
          <a:xfrm>
            <a:off x="7254995" y="7316142"/>
            <a:ext cx="4967052" cy="1861759"/>
          </a:xfrm>
          <a:prstGeom prst="rect">
            <a:avLst/>
          </a:prstGeom>
        </p:spPr>
        <p:txBody>
          <a:bodyPr>
            <a:normAutofit/>
          </a:bodyPr>
          <a:lstStyle>
            <a:lvl1pPr marL="0" marR="0" indent="0" algn="ctr"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500" b="0" i="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a:t>
            </a:r>
            <a:endParaRPr lang="en-CA" b="0" i="0">
              <a:solidFill>
                <a:srgbClr val="000000"/>
              </a:solidFill>
              <a:effectLst/>
              <a:latin typeface="Open Sans"/>
            </a:endParaRPr>
          </a:p>
        </p:txBody>
      </p:sp>
      <p:sp>
        <p:nvSpPr>
          <p:cNvPr id="18" name="Content Placeholder 29">
            <a:extLst>
              <a:ext uri="{FF2B5EF4-FFF2-40B4-BE49-F238E27FC236}">
                <a16:creationId xmlns:a16="http://schemas.microsoft.com/office/drawing/2014/main" id="{17C85CD5-7358-DD46-B6CB-71D3CF257C2B}"/>
              </a:ext>
            </a:extLst>
          </p:cNvPr>
          <p:cNvSpPr>
            <a:spLocks noGrp="1"/>
          </p:cNvSpPr>
          <p:nvPr>
            <p:ph sz="quarter" idx="36" hasCustomPrompt="1"/>
          </p:nvPr>
        </p:nvSpPr>
        <p:spPr>
          <a:xfrm>
            <a:off x="12436044" y="7316142"/>
            <a:ext cx="4967051" cy="1861759"/>
          </a:xfrm>
          <a:prstGeom prst="rect">
            <a:avLst/>
          </a:prstGeom>
        </p:spPr>
        <p:txBody>
          <a:bodyPr>
            <a:normAutofit/>
          </a:bodyPr>
          <a:lstStyle>
            <a:lvl1pPr marL="0" marR="0" indent="0" algn="ctr"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500" b="0" i="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a:t>
            </a:r>
            <a:endParaRPr lang="en-CA" b="0" i="0">
              <a:solidFill>
                <a:srgbClr val="000000"/>
              </a:solidFill>
              <a:effectLst/>
              <a:latin typeface="Open Sans"/>
            </a:endParaRPr>
          </a:p>
        </p:txBody>
      </p:sp>
      <p:sp>
        <p:nvSpPr>
          <p:cNvPr id="14" name="Content Placeholder 29">
            <a:extLst>
              <a:ext uri="{FF2B5EF4-FFF2-40B4-BE49-F238E27FC236}">
                <a16:creationId xmlns:a16="http://schemas.microsoft.com/office/drawing/2014/main" id="{7CB26A63-909B-2648-96BC-9FB5FEA3F4A9}"/>
              </a:ext>
            </a:extLst>
          </p:cNvPr>
          <p:cNvSpPr>
            <a:spLocks noGrp="1"/>
          </p:cNvSpPr>
          <p:nvPr>
            <p:ph sz="quarter" idx="37" hasCustomPrompt="1"/>
          </p:nvPr>
        </p:nvSpPr>
        <p:spPr>
          <a:xfrm>
            <a:off x="7939523" y="1514529"/>
            <a:ext cx="9463572" cy="1929424"/>
          </a:xfrm>
          <a:prstGeom prst="rect">
            <a:avLst/>
          </a:prstGeom>
        </p:spPr>
        <p:txBody>
          <a:bodyPr>
            <a:normAutofit/>
          </a:bodyPr>
          <a:lstStyle>
            <a:lvl1pPr marL="0" marR="0" indent="0" algn="l" defTabSz="1460745" rtl="0" eaLnBrk="1" fontAlgn="auto" latinLnBrk="0" hangingPunct="1">
              <a:lnSpc>
                <a:spcPct val="120000"/>
              </a:lnSpc>
              <a:spcBef>
                <a:spcPts val="1598"/>
              </a:spcBef>
              <a:spcAft>
                <a:spcPts val="0"/>
              </a:spcAft>
              <a:buClrTx/>
              <a:buSzTx/>
              <a:buFont typeface="Arial" panose="020B0604020202020204" pitchFamily="34" charset="0"/>
              <a:buNone/>
              <a:tabLst/>
              <a:defRPr lang="en-CA" sz="3200" b="0" i="0" smtClean="0">
                <a:solidFill>
                  <a:schemeClr val="tx1">
                    <a:lumMod val="75000"/>
                    <a:lumOff val="25000"/>
                  </a:schemeClr>
                </a:solidFill>
                <a:effectLst/>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2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a:t>
            </a:r>
            <a:endParaRPr lang="en-CA" b="0" i="0">
              <a:solidFill>
                <a:srgbClr val="000000"/>
              </a:solidFill>
              <a:effectLst/>
              <a:latin typeface="Open Sans"/>
            </a:endParaRPr>
          </a:p>
        </p:txBody>
      </p:sp>
      <p:sp>
        <p:nvSpPr>
          <p:cNvPr id="15" name="Content Placeholder 33">
            <a:extLst>
              <a:ext uri="{FF2B5EF4-FFF2-40B4-BE49-F238E27FC236}">
                <a16:creationId xmlns:a16="http://schemas.microsoft.com/office/drawing/2014/main" id="{4F4B9999-A4C2-9B42-A76E-462570C400EF}"/>
              </a:ext>
            </a:extLst>
          </p:cNvPr>
          <p:cNvSpPr>
            <a:spLocks noGrp="1"/>
          </p:cNvSpPr>
          <p:nvPr>
            <p:ph sz="quarter" idx="14" hasCustomPrompt="1"/>
          </p:nvPr>
        </p:nvSpPr>
        <p:spPr>
          <a:xfrm>
            <a:off x="1948975" y="1514529"/>
            <a:ext cx="5369574" cy="1929424"/>
          </a:xfrm>
          <a:prstGeom prst="rect">
            <a:avLst/>
          </a:prstGeom>
        </p:spPr>
        <p:txBody>
          <a:bodyPr>
            <a:normAutofit/>
          </a:bodyPr>
          <a:lstStyle>
            <a:lvl1pPr marL="0" indent="0">
              <a:buNone/>
              <a:defRPr sz="5400">
                <a:solidFill>
                  <a:srgbClr val="A91C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Tree>
    <p:extLst>
      <p:ext uri="{BB962C8B-B14F-4D97-AF65-F5344CB8AC3E}">
        <p14:creationId xmlns:p14="http://schemas.microsoft.com/office/powerpoint/2010/main" val="1316272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4485ACDF-E25F-4F8B-9AE1-45FCB86F3466}"/>
              </a:ext>
            </a:extLst>
          </p:cNvPr>
          <p:cNvSpPr>
            <a:spLocks noGrp="1"/>
          </p:cNvSpPr>
          <p:nvPr>
            <p:ph type="pic" sz="quarter" idx="11"/>
          </p:nvPr>
        </p:nvSpPr>
        <p:spPr>
          <a:xfrm>
            <a:off x="1905983" y="2326654"/>
            <a:ext cx="9079024" cy="6297974"/>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a:outerShdw blurRad="1270000" dist="889000" dir="5400000" sx="95000" sy="95000" algn="t" rotWithShape="0">
              <a:prstClr val="black">
                <a:alpha val="40000"/>
              </a:prstClr>
            </a:outerShdw>
          </a:effectLst>
        </p:spPr>
        <p:txBody>
          <a:bodyPr wrap="square">
            <a:noAutofit/>
          </a:bodyPr>
          <a:lstStyle>
            <a:lvl1pPr marL="0" indent="0" algn="ctr">
              <a:buNone/>
              <a:defRPr sz="1400">
                <a:solidFill>
                  <a:schemeClr val="tx1">
                    <a:lumMod val="65000"/>
                    <a:lumOff val="35000"/>
                  </a:schemeClr>
                </a:solidFill>
              </a:defRPr>
            </a:lvl1pPr>
          </a:lstStyle>
          <a:p>
            <a:endParaRPr lang="id-ID"/>
          </a:p>
        </p:txBody>
      </p:sp>
      <p:sp>
        <p:nvSpPr>
          <p:cNvPr id="13" name="Title 30">
            <a:extLst>
              <a:ext uri="{FF2B5EF4-FFF2-40B4-BE49-F238E27FC236}">
                <a16:creationId xmlns:a16="http://schemas.microsoft.com/office/drawing/2014/main" id="{42D9F260-F799-4541-9E67-56BBCC8683AA}"/>
              </a:ext>
            </a:extLst>
          </p:cNvPr>
          <p:cNvSpPr>
            <a:spLocks noGrp="1"/>
          </p:cNvSpPr>
          <p:nvPr>
            <p:ph type="title" hasCustomPrompt="1"/>
          </p:nvPr>
        </p:nvSpPr>
        <p:spPr>
          <a:xfrm>
            <a:off x="11907700" y="2326654"/>
            <a:ext cx="6505198" cy="539718"/>
          </a:xfrm>
          <a:prstGeom prst="rect">
            <a:avLst/>
          </a:prstGeom>
        </p:spPr>
        <p:txBody>
          <a:bodyPr>
            <a:normAutofit/>
          </a:bodyPr>
          <a:lstStyle>
            <a:lvl1pPr>
              <a:defRPr sz="2800" b="1" spc="300">
                <a:solidFill>
                  <a:srgbClr val="A91C3A"/>
                </a:solidFill>
              </a:defRPr>
            </a:lvl1pPr>
          </a:lstStyle>
          <a:p>
            <a:r>
              <a:rPr lang="en-US"/>
              <a:t>HEADING 1</a:t>
            </a:r>
          </a:p>
        </p:txBody>
      </p:sp>
      <p:sp>
        <p:nvSpPr>
          <p:cNvPr id="14" name="Content Placeholder 33">
            <a:extLst>
              <a:ext uri="{FF2B5EF4-FFF2-40B4-BE49-F238E27FC236}">
                <a16:creationId xmlns:a16="http://schemas.microsoft.com/office/drawing/2014/main" id="{F35AB6C4-46DA-5248-A43D-C2DB156EFCDB}"/>
              </a:ext>
            </a:extLst>
          </p:cNvPr>
          <p:cNvSpPr>
            <a:spLocks noGrp="1"/>
          </p:cNvSpPr>
          <p:nvPr>
            <p:ph sz="quarter" idx="14" hasCustomPrompt="1"/>
          </p:nvPr>
        </p:nvSpPr>
        <p:spPr>
          <a:xfrm>
            <a:off x="11907775" y="3003890"/>
            <a:ext cx="6505122" cy="1145056"/>
          </a:xfrm>
          <a:prstGeom prst="rect">
            <a:avLst/>
          </a:prstGeom>
        </p:spPr>
        <p:txBody>
          <a:bodyPr>
            <a:normAutofit/>
          </a:bodyPr>
          <a:lstStyle>
            <a:lvl1pPr marL="0" indent="0">
              <a:buNone/>
              <a:defRPr>
                <a:solidFill>
                  <a:srgbClr val="4941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
        <p:nvSpPr>
          <p:cNvPr id="15" name="Content Placeholder 29">
            <a:extLst>
              <a:ext uri="{FF2B5EF4-FFF2-40B4-BE49-F238E27FC236}">
                <a16:creationId xmlns:a16="http://schemas.microsoft.com/office/drawing/2014/main" id="{8BF6AD37-7000-BE42-AF12-ED27FC9F328C}"/>
              </a:ext>
            </a:extLst>
          </p:cNvPr>
          <p:cNvSpPr>
            <a:spLocks noGrp="1"/>
          </p:cNvSpPr>
          <p:nvPr>
            <p:ph sz="quarter" idx="34" hasCustomPrompt="1"/>
          </p:nvPr>
        </p:nvSpPr>
        <p:spPr>
          <a:xfrm>
            <a:off x="11907700" y="4286464"/>
            <a:ext cx="6505122" cy="4338164"/>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800" b="0" i="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 Insert your text here! Insert your text here!</a:t>
            </a:r>
            <a:r>
              <a:rPr lang="en-CA" b="0" i="0">
                <a:solidFill>
                  <a:srgbClr val="000000"/>
                </a:solidFill>
                <a:effectLst/>
                <a:latin typeface="Open Sans"/>
              </a:rPr>
              <a:t> </a:t>
            </a:r>
            <a:r>
              <a:rPr lang="en-CA" b="0" i="0">
                <a:solidFill>
                  <a:srgbClr val="000000"/>
                </a:solidFill>
                <a:effectLst/>
                <a:latin typeface="+mn-lt"/>
              </a:rPr>
              <a:t>Insert your text here! Insert your text here! Insert your text here! Insert your text here! Insert your text here! Insert your text here!</a:t>
            </a:r>
            <a:endParaRPr lang="en-CA" b="0" i="0">
              <a:solidFill>
                <a:srgbClr val="000000"/>
              </a:solidFill>
              <a:effectLst/>
              <a:latin typeface="Open Sans"/>
            </a:endParaRPr>
          </a:p>
        </p:txBody>
      </p:sp>
    </p:spTree>
    <p:extLst>
      <p:ext uri="{BB962C8B-B14F-4D97-AF65-F5344CB8AC3E}">
        <p14:creationId xmlns:p14="http://schemas.microsoft.com/office/powerpoint/2010/main" val="1576591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DEEF2D-6148-EA42-9112-FCC5B9E8C8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84755" y="0"/>
            <a:ext cx="23233843" cy="10972800"/>
          </a:xfrm>
          <a:prstGeom prst="flowChartInputOutput">
            <a:avLst/>
          </a:prstGeom>
        </p:spPr>
      </p:pic>
      <p:sp>
        <p:nvSpPr>
          <p:cNvPr id="18" name="Picture Placeholder 3">
            <a:extLst>
              <a:ext uri="{FF2B5EF4-FFF2-40B4-BE49-F238E27FC236}">
                <a16:creationId xmlns:a16="http://schemas.microsoft.com/office/drawing/2014/main" id="{F673CF85-63C4-4460-B576-B4FE7421D458}"/>
              </a:ext>
            </a:extLst>
          </p:cNvPr>
          <p:cNvSpPr>
            <a:spLocks noGrp="1"/>
          </p:cNvSpPr>
          <p:nvPr userDrawn="1">
            <p:ph type="pic" sz="quarter" idx="10"/>
          </p:nvPr>
        </p:nvSpPr>
        <p:spPr>
          <a:xfrm>
            <a:off x="2339783" y="1705234"/>
            <a:ext cx="6453653" cy="7562336"/>
          </a:xfrm>
          <a:prstGeom prst="roundRect">
            <a:avLst>
              <a:gd name="adj" fmla="val 2061"/>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5" name="TextBox 4">
            <a:extLst>
              <a:ext uri="{FF2B5EF4-FFF2-40B4-BE49-F238E27FC236}">
                <a16:creationId xmlns:a16="http://schemas.microsoft.com/office/drawing/2014/main" id="{A456C414-329F-4C36-B645-E55190E79AD8}"/>
              </a:ext>
            </a:extLst>
          </p:cNvPr>
          <p:cNvSpPr txBox="1"/>
          <p:nvPr userDrawn="1"/>
        </p:nvSpPr>
        <p:spPr>
          <a:xfrm rot="16200000" flipH="1">
            <a:off x="-1193345" y="5332514"/>
            <a:ext cx="3563588" cy="307777"/>
          </a:xfrm>
          <a:prstGeom prst="rect">
            <a:avLst/>
          </a:prstGeom>
          <a:noFill/>
        </p:spPr>
        <p:txBody>
          <a:bodyPr wrap="square" rtlCol="0">
            <a:spAutoFit/>
          </a:bodyPr>
          <a:lstStyle/>
          <a:p>
            <a:pPr algn="ctr"/>
            <a:r>
              <a:rPr lang="id-ID" sz="1400" strike="noStrike" spc="600">
                <a:solidFill>
                  <a:schemeClr val="bg1">
                    <a:alpha val="45000"/>
                  </a:schemeClr>
                </a:solidFill>
                <a:latin typeface="Nexa Light" panose="02000000000000000000" pitchFamily="50" charset="0"/>
                <a:ea typeface="Roboto Condensed" panose="02000000000000000000" pitchFamily="2" charset="0"/>
                <a:cs typeface="Segoe UI" panose="020B0502040204020203" pitchFamily="34" charset="0"/>
              </a:rPr>
              <a:t>WWW.CIRA.CA</a:t>
            </a:r>
          </a:p>
        </p:txBody>
      </p:sp>
      <p:sp>
        <p:nvSpPr>
          <p:cNvPr id="6" name="Rectangle 5">
            <a:extLst>
              <a:ext uri="{FF2B5EF4-FFF2-40B4-BE49-F238E27FC236}">
                <a16:creationId xmlns:a16="http://schemas.microsoft.com/office/drawing/2014/main" id="{C8DE6378-D642-1144-BE76-7432AC039302}"/>
              </a:ext>
            </a:extLst>
          </p:cNvPr>
          <p:cNvSpPr/>
          <p:nvPr userDrawn="1"/>
        </p:nvSpPr>
        <p:spPr>
          <a:xfrm>
            <a:off x="-1" y="0"/>
            <a:ext cx="19477039" cy="274320"/>
          </a:xfrm>
          <a:prstGeom prst="rect">
            <a:avLst/>
          </a:prstGeom>
          <a:solidFill>
            <a:srgbClr val="716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30">
            <a:extLst>
              <a:ext uri="{FF2B5EF4-FFF2-40B4-BE49-F238E27FC236}">
                <a16:creationId xmlns:a16="http://schemas.microsoft.com/office/drawing/2014/main" id="{B56AFD51-E94B-5340-AD93-1BC72C4C9EBF}"/>
              </a:ext>
            </a:extLst>
          </p:cNvPr>
          <p:cNvSpPr>
            <a:spLocks noGrp="1"/>
          </p:cNvSpPr>
          <p:nvPr>
            <p:ph type="title" hasCustomPrompt="1"/>
          </p:nvPr>
        </p:nvSpPr>
        <p:spPr>
          <a:xfrm>
            <a:off x="10841852" y="2669344"/>
            <a:ext cx="7305472" cy="508251"/>
          </a:xfrm>
          <a:prstGeom prst="rect">
            <a:avLst/>
          </a:prstGeom>
        </p:spPr>
        <p:txBody>
          <a:bodyPr>
            <a:normAutofit/>
          </a:bodyPr>
          <a:lstStyle>
            <a:lvl1pPr>
              <a:defRPr sz="2800" b="1" spc="300">
                <a:solidFill>
                  <a:srgbClr val="A91C3A"/>
                </a:solidFill>
              </a:defRPr>
            </a:lvl1pPr>
          </a:lstStyle>
          <a:p>
            <a:r>
              <a:rPr lang="en-US"/>
              <a:t>HEADING 1</a:t>
            </a:r>
          </a:p>
        </p:txBody>
      </p:sp>
      <p:sp>
        <p:nvSpPr>
          <p:cNvPr id="9" name="Content Placeholder 33">
            <a:extLst>
              <a:ext uri="{FF2B5EF4-FFF2-40B4-BE49-F238E27FC236}">
                <a16:creationId xmlns:a16="http://schemas.microsoft.com/office/drawing/2014/main" id="{1C23890F-77EB-5740-80BB-E48777CB8A66}"/>
              </a:ext>
            </a:extLst>
          </p:cNvPr>
          <p:cNvSpPr>
            <a:spLocks noGrp="1"/>
          </p:cNvSpPr>
          <p:nvPr>
            <p:ph sz="quarter" idx="14" hasCustomPrompt="1"/>
          </p:nvPr>
        </p:nvSpPr>
        <p:spPr>
          <a:xfrm>
            <a:off x="10841927" y="3315114"/>
            <a:ext cx="7305397" cy="1145056"/>
          </a:xfrm>
          <a:prstGeom prst="rect">
            <a:avLst/>
          </a:prstGeom>
        </p:spPr>
        <p:txBody>
          <a:bodyPr>
            <a:normAutofit/>
          </a:bodyPr>
          <a:lstStyle>
            <a:lvl1pPr marL="0" indent="0">
              <a:buNone/>
              <a:defRPr>
                <a:solidFill>
                  <a:srgbClr val="4941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
        <p:nvSpPr>
          <p:cNvPr id="10" name="Content Placeholder 29">
            <a:extLst>
              <a:ext uri="{FF2B5EF4-FFF2-40B4-BE49-F238E27FC236}">
                <a16:creationId xmlns:a16="http://schemas.microsoft.com/office/drawing/2014/main" id="{3D81DDF1-F618-8640-B853-EA094A46B9B8}"/>
              </a:ext>
            </a:extLst>
          </p:cNvPr>
          <p:cNvSpPr>
            <a:spLocks noGrp="1"/>
          </p:cNvSpPr>
          <p:nvPr>
            <p:ph sz="quarter" idx="34" hasCustomPrompt="1"/>
          </p:nvPr>
        </p:nvSpPr>
        <p:spPr>
          <a:xfrm>
            <a:off x="10841852" y="4597689"/>
            <a:ext cx="7305396" cy="4338164"/>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800" b="0" i="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 Insert your text here! Insert your text here!</a:t>
            </a:r>
            <a:r>
              <a:rPr lang="en-CA" b="0" i="0">
                <a:solidFill>
                  <a:srgbClr val="000000"/>
                </a:solidFill>
                <a:effectLst/>
                <a:latin typeface="Open Sans"/>
              </a:rPr>
              <a:t> </a:t>
            </a:r>
            <a:r>
              <a:rPr lang="en-CA" b="0" i="0">
                <a:solidFill>
                  <a:srgbClr val="000000"/>
                </a:solidFill>
                <a:effectLst/>
                <a:latin typeface="+mn-lt"/>
              </a:rPr>
              <a:t>Insert your text here! Insert your text here! Insert your text here! Insert your text here! Insert your text here! Insert your text here!</a:t>
            </a:r>
            <a:endParaRPr lang="en-CA" b="0" i="0">
              <a:solidFill>
                <a:srgbClr val="000000"/>
              </a:solidFill>
              <a:effectLst/>
              <a:latin typeface="Open Sans"/>
            </a:endParaRPr>
          </a:p>
        </p:txBody>
      </p:sp>
    </p:spTree>
    <p:extLst>
      <p:ext uri="{BB962C8B-B14F-4D97-AF65-F5344CB8AC3E}">
        <p14:creationId xmlns:p14="http://schemas.microsoft.com/office/powerpoint/2010/main" val="3019626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288495-478C-D341-9327-15651BCA6E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9991" y="0"/>
            <a:ext cx="23233843" cy="10972800"/>
          </a:xfrm>
          <a:prstGeom prst="flowChartInputOutput">
            <a:avLst/>
          </a:prstGeom>
        </p:spPr>
      </p:pic>
      <p:sp>
        <p:nvSpPr>
          <p:cNvPr id="7" name="Picture Placeholder 6">
            <a:extLst>
              <a:ext uri="{FF2B5EF4-FFF2-40B4-BE49-F238E27FC236}">
                <a16:creationId xmlns:a16="http://schemas.microsoft.com/office/drawing/2014/main" id="{7849747D-ED2C-4026-BA8A-5BEAC016C1F1}"/>
              </a:ext>
            </a:extLst>
          </p:cNvPr>
          <p:cNvSpPr>
            <a:spLocks noGrp="1"/>
          </p:cNvSpPr>
          <p:nvPr userDrawn="1">
            <p:ph type="pic" sz="quarter" idx="11"/>
          </p:nvPr>
        </p:nvSpPr>
        <p:spPr>
          <a:xfrm>
            <a:off x="8056500" y="2477729"/>
            <a:ext cx="8633973" cy="6017342"/>
          </a:xfrm>
          <a:custGeom>
            <a:avLst/>
            <a:gdLst>
              <a:gd name="connsiteX0" fmla="*/ 501484 w 8633973"/>
              <a:gd name="connsiteY0" fmla="*/ 0 h 6017342"/>
              <a:gd name="connsiteX1" fmla="*/ 8132488 w 8633973"/>
              <a:gd name="connsiteY1" fmla="*/ 0 h 6017342"/>
              <a:gd name="connsiteX2" fmla="*/ 8633973 w 8633973"/>
              <a:gd name="connsiteY2" fmla="*/ 501485 h 6017342"/>
              <a:gd name="connsiteX3" fmla="*/ 8633973 w 8633973"/>
              <a:gd name="connsiteY3" fmla="*/ 5515857 h 6017342"/>
              <a:gd name="connsiteX4" fmla="*/ 8132488 w 8633973"/>
              <a:gd name="connsiteY4" fmla="*/ 6017342 h 6017342"/>
              <a:gd name="connsiteX5" fmla="*/ 501484 w 8633973"/>
              <a:gd name="connsiteY5" fmla="*/ 6017342 h 6017342"/>
              <a:gd name="connsiteX6" fmla="*/ 0 w 8633973"/>
              <a:gd name="connsiteY6" fmla="*/ 5515857 h 6017342"/>
              <a:gd name="connsiteX7" fmla="*/ 0 w 8633973"/>
              <a:gd name="connsiteY7" fmla="*/ 501485 h 6017342"/>
              <a:gd name="connsiteX8" fmla="*/ 501484 w 8633973"/>
              <a:gd name="connsiteY8" fmla="*/ 0 h 601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3973" h="6017342">
                <a:moveTo>
                  <a:pt x="501484" y="0"/>
                </a:moveTo>
                <a:lnTo>
                  <a:pt x="8132488" y="0"/>
                </a:lnTo>
                <a:cubicBezTo>
                  <a:pt x="8409451" y="0"/>
                  <a:pt x="8633973" y="224522"/>
                  <a:pt x="8633973" y="501485"/>
                </a:cubicBezTo>
                <a:lnTo>
                  <a:pt x="8633973" y="5515857"/>
                </a:lnTo>
                <a:cubicBezTo>
                  <a:pt x="8633973" y="5792820"/>
                  <a:pt x="8409451" y="6017342"/>
                  <a:pt x="8132488" y="6017342"/>
                </a:cubicBezTo>
                <a:lnTo>
                  <a:pt x="501484" y="6017342"/>
                </a:lnTo>
                <a:cubicBezTo>
                  <a:pt x="224521" y="6017342"/>
                  <a:pt x="0" y="5792820"/>
                  <a:pt x="0" y="5515857"/>
                </a:cubicBezTo>
                <a:lnTo>
                  <a:pt x="0" y="501485"/>
                </a:lnTo>
                <a:cubicBezTo>
                  <a:pt x="0" y="224522"/>
                  <a:pt x="224521" y="0"/>
                  <a:pt x="501484" y="0"/>
                </a:cubicBezTo>
                <a:close/>
              </a:path>
            </a:pathLst>
          </a:custGeom>
          <a:solidFill>
            <a:schemeClr val="bg1">
              <a:lumMod val="95000"/>
            </a:schemeClr>
          </a:solidFill>
          <a:effectLst>
            <a:outerShdw blurRad="1270000" dist="2362200" dir="2700000" sx="90000" sy="90000" algn="tl" rotWithShape="0">
              <a:schemeClr val="tx1">
                <a:lumMod val="95000"/>
                <a:lumOff val="5000"/>
                <a:alpha val="40000"/>
              </a:schemeClr>
            </a:outerShdw>
          </a:effectLst>
        </p:spPr>
        <p:txBody>
          <a:bodyPr wrap="square">
            <a:noAutofit/>
          </a:bodyPr>
          <a:lstStyle>
            <a:lvl1pPr marL="0" indent="0" algn="ctr">
              <a:buNone/>
              <a:defRPr sz="1400">
                <a:solidFill>
                  <a:schemeClr val="tx1">
                    <a:lumMod val="65000"/>
                    <a:lumOff val="35000"/>
                  </a:schemeClr>
                </a:solidFill>
              </a:defRPr>
            </a:lvl1pPr>
          </a:lstStyle>
          <a:p>
            <a:endParaRPr lang="id-ID"/>
          </a:p>
        </p:txBody>
      </p:sp>
      <p:sp>
        <p:nvSpPr>
          <p:cNvPr id="4" name="Rectangle 3">
            <a:extLst>
              <a:ext uri="{FF2B5EF4-FFF2-40B4-BE49-F238E27FC236}">
                <a16:creationId xmlns:a16="http://schemas.microsoft.com/office/drawing/2014/main" id="{51CD71CC-1F96-F14D-BEA2-0240F6C9030A}"/>
              </a:ext>
            </a:extLst>
          </p:cNvPr>
          <p:cNvSpPr/>
          <p:nvPr userDrawn="1"/>
        </p:nvSpPr>
        <p:spPr>
          <a:xfrm>
            <a:off x="-1" y="0"/>
            <a:ext cx="19477039" cy="274320"/>
          </a:xfrm>
          <a:prstGeom prst="rect">
            <a:avLst/>
          </a:prstGeom>
          <a:solidFill>
            <a:srgbClr val="716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30">
            <a:extLst>
              <a:ext uri="{FF2B5EF4-FFF2-40B4-BE49-F238E27FC236}">
                <a16:creationId xmlns:a16="http://schemas.microsoft.com/office/drawing/2014/main" id="{B9F5F53E-D0A7-F447-91F4-B7C5F3DCC382}"/>
              </a:ext>
            </a:extLst>
          </p:cNvPr>
          <p:cNvSpPr>
            <a:spLocks noGrp="1"/>
          </p:cNvSpPr>
          <p:nvPr>
            <p:ph type="title" hasCustomPrompt="1"/>
          </p:nvPr>
        </p:nvSpPr>
        <p:spPr>
          <a:xfrm>
            <a:off x="1292265" y="1938011"/>
            <a:ext cx="5905704" cy="539718"/>
          </a:xfrm>
          <a:prstGeom prst="rect">
            <a:avLst/>
          </a:prstGeom>
        </p:spPr>
        <p:txBody>
          <a:bodyPr/>
          <a:lstStyle>
            <a:lvl1pPr>
              <a:defRPr sz="2800" b="1" spc="300">
                <a:solidFill>
                  <a:srgbClr val="AA1D3A"/>
                </a:solidFill>
              </a:defRPr>
            </a:lvl1pPr>
          </a:lstStyle>
          <a:p>
            <a:r>
              <a:rPr lang="en-US"/>
              <a:t>HEADING 1</a:t>
            </a:r>
          </a:p>
        </p:txBody>
      </p:sp>
      <p:sp>
        <p:nvSpPr>
          <p:cNvPr id="9" name="Content Placeholder 33">
            <a:extLst>
              <a:ext uri="{FF2B5EF4-FFF2-40B4-BE49-F238E27FC236}">
                <a16:creationId xmlns:a16="http://schemas.microsoft.com/office/drawing/2014/main" id="{A32E783C-752B-D640-B5EC-7215A1B7F1DA}"/>
              </a:ext>
            </a:extLst>
          </p:cNvPr>
          <p:cNvSpPr>
            <a:spLocks noGrp="1"/>
          </p:cNvSpPr>
          <p:nvPr>
            <p:ph sz="quarter" idx="14"/>
          </p:nvPr>
        </p:nvSpPr>
        <p:spPr>
          <a:xfrm>
            <a:off x="1292340" y="2615247"/>
            <a:ext cx="5905629" cy="1145056"/>
          </a:xfrm>
          <a:prstGeom prst="rect">
            <a:avLst/>
          </a:prstGeom>
        </p:spPr>
        <p:txBody>
          <a:bodyPr/>
          <a:lstStyle>
            <a:lvl1pPr marL="0" indent="0">
              <a:buNone/>
              <a:defRPr>
                <a:solidFill>
                  <a:srgbClr val="4941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
        <p:nvSpPr>
          <p:cNvPr id="10" name="Content Placeholder 29">
            <a:extLst>
              <a:ext uri="{FF2B5EF4-FFF2-40B4-BE49-F238E27FC236}">
                <a16:creationId xmlns:a16="http://schemas.microsoft.com/office/drawing/2014/main" id="{F76A4855-A872-0149-B2F8-F47B84C22BBA}"/>
              </a:ext>
            </a:extLst>
          </p:cNvPr>
          <p:cNvSpPr>
            <a:spLocks noGrp="1"/>
          </p:cNvSpPr>
          <p:nvPr>
            <p:ph sz="quarter" idx="34" hasCustomPrompt="1"/>
          </p:nvPr>
        </p:nvSpPr>
        <p:spPr>
          <a:xfrm>
            <a:off x="1292265" y="3897820"/>
            <a:ext cx="5905629" cy="4948467"/>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600" b="0" i="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 Insert your text here! Insert your text here!</a:t>
            </a:r>
            <a:r>
              <a:rPr lang="en-CA" b="0" i="0">
                <a:solidFill>
                  <a:srgbClr val="000000"/>
                </a:solidFill>
                <a:effectLst/>
                <a:latin typeface="Open Sans"/>
              </a:rPr>
              <a:t> </a:t>
            </a:r>
            <a:r>
              <a:rPr lang="en-CA" b="0" i="0">
                <a:solidFill>
                  <a:srgbClr val="000000"/>
                </a:solidFill>
                <a:effectLst/>
                <a:latin typeface="+mn-lt"/>
              </a:rPr>
              <a:t>Insert your text here! Insert your text here! Insert your text here! Insert your text here! Insert your text here! Insert your text here!</a:t>
            </a:r>
            <a:endParaRPr lang="en-CA" b="0" i="0">
              <a:solidFill>
                <a:srgbClr val="000000"/>
              </a:solidFill>
              <a:effectLst/>
              <a:latin typeface="Open Sans"/>
            </a:endParaRPr>
          </a:p>
        </p:txBody>
      </p:sp>
    </p:spTree>
    <p:extLst>
      <p:ext uri="{BB962C8B-B14F-4D97-AF65-F5344CB8AC3E}">
        <p14:creationId xmlns:p14="http://schemas.microsoft.com/office/powerpoint/2010/main" val="105893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73CD46-358B-4B43-AF61-854B0400BC2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9477038" cy="9198548"/>
          </a:xfrm>
          <a:prstGeom prst="rect">
            <a:avLst/>
          </a:prstGeom>
        </p:spPr>
      </p:pic>
      <p:sp>
        <p:nvSpPr>
          <p:cNvPr id="9" name="Rectangle 8">
            <a:extLst>
              <a:ext uri="{FF2B5EF4-FFF2-40B4-BE49-F238E27FC236}">
                <a16:creationId xmlns:a16="http://schemas.microsoft.com/office/drawing/2014/main" id="{50CA6379-CC76-7942-B583-FE567D2D10EA}"/>
              </a:ext>
            </a:extLst>
          </p:cNvPr>
          <p:cNvSpPr/>
          <p:nvPr userDrawn="1"/>
        </p:nvSpPr>
        <p:spPr>
          <a:xfrm>
            <a:off x="-1" y="0"/>
            <a:ext cx="19477039" cy="274320"/>
          </a:xfrm>
          <a:prstGeom prst="rect">
            <a:avLst/>
          </a:prstGeom>
          <a:solidFill>
            <a:srgbClr val="6A5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92764CF-73CC-8B4E-B0AD-66DA1A463A9C}"/>
              </a:ext>
            </a:extLst>
          </p:cNvPr>
          <p:cNvSpPr>
            <a:spLocks noGrp="1"/>
          </p:cNvSpPr>
          <p:nvPr>
            <p:ph sz="quarter" idx="10" hasCustomPrompt="1"/>
          </p:nvPr>
        </p:nvSpPr>
        <p:spPr>
          <a:xfrm>
            <a:off x="3876979" y="3330766"/>
            <a:ext cx="11723078" cy="2219149"/>
          </a:xfrm>
          <a:prstGeom prst="rect">
            <a:avLst/>
          </a:prstGeom>
        </p:spPr>
        <p:txBody>
          <a:bodyPr>
            <a:normAutofit/>
          </a:bodyPr>
          <a:lstStyle>
            <a:lvl1pPr marL="0" indent="0" algn="ctr">
              <a:lnSpc>
                <a:spcPct val="150000"/>
              </a:lnSpc>
              <a:buNone/>
              <a:defRPr sz="9600">
                <a:solidFill>
                  <a:schemeClr val="bg1"/>
                </a:solidFill>
              </a:defRPr>
            </a:lvl1pPr>
            <a:lvl2pPr marL="730371" indent="0">
              <a:buNone/>
              <a:defRPr/>
            </a:lvl2pPr>
            <a:lvl3pPr marL="1460745" indent="0">
              <a:buNone/>
              <a:defRPr/>
            </a:lvl3pPr>
            <a:lvl4pPr marL="2191116" indent="0">
              <a:buNone/>
              <a:defRPr/>
            </a:lvl4pPr>
            <a:lvl5pPr marL="2921490" indent="0">
              <a:buNone/>
              <a:defRPr/>
            </a:lvl5pPr>
          </a:lstStyle>
          <a:p>
            <a:pPr lvl="0"/>
            <a:r>
              <a:rPr lang="en-US"/>
              <a:t>Heading Level 1</a:t>
            </a:r>
          </a:p>
        </p:txBody>
      </p:sp>
      <p:sp>
        <p:nvSpPr>
          <p:cNvPr id="6" name="Content Placeholder 4">
            <a:extLst>
              <a:ext uri="{FF2B5EF4-FFF2-40B4-BE49-F238E27FC236}">
                <a16:creationId xmlns:a16="http://schemas.microsoft.com/office/drawing/2014/main" id="{06832E76-AEC3-E145-96AF-2F0E4907CA95}"/>
              </a:ext>
            </a:extLst>
          </p:cNvPr>
          <p:cNvSpPr>
            <a:spLocks noGrp="1"/>
          </p:cNvSpPr>
          <p:nvPr>
            <p:ph sz="quarter" idx="11" hasCustomPrompt="1"/>
          </p:nvPr>
        </p:nvSpPr>
        <p:spPr>
          <a:xfrm>
            <a:off x="3876979" y="5549915"/>
            <a:ext cx="11723078" cy="856859"/>
          </a:xfrm>
          <a:prstGeom prst="rect">
            <a:avLst/>
          </a:prstGeom>
        </p:spPr>
        <p:txBody>
          <a:bodyPr>
            <a:normAutofit/>
          </a:bodyPr>
          <a:lstStyle>
            <a:lvl1pPr marL="0" indent="0" algn="ctr">
              <a:lnSpc>
                <a:spcPct val="150000"/>
              </a:lnSpc>
              <a:buNone/>
              <a:defRPr sz="3200" spc="300">
                <a:solidFill>
                  <a:schemeClr val="bg1"/>
                </a:solidFill>
              </a:defRPr>
            </a:lvl1pPr>
            <a:lvl2pPr marL="730371" indent="0">
              <a:buNone/>
              <a:defRPr/>
            </a:lvl2pPr>
            <a:lvl3pPr marL="1460745" indent="0">
              <a:buNone/>
              <a:defRPr/>
            </a:lvl3pPr>
            <a:lvl4pPr marL="2191116" indent="0">
              <a:buNone/>
              <a:defRPr/>
            </a:lvl4pPr>
            <a:lvl5pPr marL="2921490" indent="0">
              <a:buNone/>
              <a:defRPr/>
            </a:lvl5pPr>
          </a:lstStyle>
          <a:p>
            <a:pPr lvl="0"/>
            <a:r>
              <a:rPr lang="en-US"/>
              <a:t>HEADING LEVEL 2</a:t>
            </a:r>
          </a:p>
        </p:txBody>
      </p:sp>
      <p:sp>
        <p:nvSpPr>
          <p:cNvPr id="7" name="Rectangle 6">
            <a:extLst>
              <a:ext uri="{FF2B5EF4-FFF2-40B4-BE49-F238E27FC236}">
                <a16:creationId xmlns:a16="http://schemas.microsoft.com/office/drawing/2014/main" id="{11968C04-C97D-384D-9452-E1AA2801AE44}"/>
              </a:ext>
            </a:extLst>
          </p:cNvPr>
          <p:cNvSpPr/>
          <p:nvPr userDrawn="1"/>
        </p:nvSpPr>
        <p:spPr>
          <a:xfrm>
            <a:off x="2882745" y="9723542"/>
            <a:ext cx="14602605" cy="785343"/>
          </a:xfrm>
          <a:prstGeom prst="rect">
            <a:avLst/>
          </a:prstGeom>
          <a:effectLst/>
        </p:spPr>
        <p:txBody>
          <a:bodyPr wrap="square">
            <a:spAutoFit/>
          </a:bodyPr>
          <a:lstStyle/>
          <a:p>
            <a:pPr algn="l">
              <a:lnSpc>
                <a:spcPct val="150000"/>
              </a:lnSpc>
            </a:pPr>
            <a:r>
              <a:rPr lang="en-US" sz="1600" i="1">
                <a:solidFill>
                  <a:schemeClr val="tx1">
                    <a:lumMod val="75000"/>
                    <a:lumOff val="25000"/>
                  </a:schemeClr>
                </a:solidFill>
              </a:rPr>
              <a:t>Copyright © 2022 Canadian Internet Registration Authority (“CIRA”). All rights reserved. This material is proprietary to CIRA, and may not be reproduced in whole or in part, in either electronic or printed formats, without the prior written authorization of CIRA.</a:t>
            </a:r>
            <a:endParaRPr lang="en-CA" sz="1600" i="1">
              <a:solidFill>
                <a:schemeClr val="tx1">
                  <a:lumMod val="75000"/>
                  <a:lumOff val="25000"/>
                </a:schemeClr>
              </a:solidFill>
            </a:endParaRPr>
          </a:p>
        </p:txBody>
      </p:sp>
    </p:spTree>
    <p:extLst>
      <p:ext uri="{BB962C8B-B14F-4D97-AF65-F5344CB8AC3E}">
        <p14:creationId xmlns:p14="http://schemas.microsoft.com/office/powerpoint/2010/main" val="3388620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2CA86175-65F3-4120-988A-5B321D651E40}"/>
              </a:ext>
            </a:extLst>
          </p:cNvPr>
          <p:cNvSpPr>
            <a:spLocks noGrp="1"/>
          </p:cNvSpPr>
          <p:nvPr>
            <p:ph type="pic" sz="quarter" idx="10"/>
          </p:nvPr>
        </p:nvSpPr>
        <p:spPr>
          <a:xfrm>
            <a:off x="9246765" y="2193496"/>
            <a:ext cx="3900029" cy="6585808"/>
          </a:xfrm>
          <a:prstGeom prst="round2SameRect">
            <a:avLst>
              <a:gd name="adj1" fmla="val 1036"/>
              <a:gd name="adj2" fmla="val 0"/>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5" name="Picture Placeholder 4">
            <a:extLst>
              <a:ext uri="{FF2B5EF4-FFF2-40B4-BE49-F238E27FC236}">
                <a16:creationId xmlns:a16="http://schemas.microsoft.com/office/drawing/2014/main" id="{D2E90B60-55C5-4104-B062-CFD99C7B7232}"/>
              </a:ext>
            </a:extLst>
          </p:cNvPr>
          <p:cNvSpPr>
            <a:spLocks noGrp="1"/>
          </p:cNvSpPr>
          <p:nvPr>
            <p:ph type="pic" sz="quarter" idx="11"/>
          </p:nvPr>
        </p:nvSpPr>
        <p:spPr>
          <a:xfrm>
            <a:off x="13695201" y="2193496"/>
            <a:ext cx="3900029" cy="6585808"/>
          </a:xfrm>
          <a:prstGeom prst="round2SameRect">
            <a:avLst>
              <a:gd name="adj1" fmla="val 1036"/>
              <a:gd name="adj2" fmla="val 0"/>
            </a:avLst>
          </a:prstGeom>
          <a:solidFill>
            <a:schemeClr val="bg1">
              <a:lumMod val="95000"/>
            </a:schemeClr>
          </a:solidFill>
          <a:ln w="38100">
            <a:noFill/>
          </a:ln>
          <a:effectLst>
            <a:outerShdw blurRad="1270000" dist="1460500" dir="5400000" sx="90000" sy="90000" algn="t" rotWithShape="0">
              <a:prstClr val="black">
                <a:alpha val="40000"/>
              </a:prstClr>
            </a:outerShdw>
          </a:effectLst>
        </p:spPr>
        <p:txBody>
          <a:bodyPr wrap="square">
            <a:noAutofit/>
          </a:bodyPr>
          <a:lstStyle>
            <a:lvl1pPr marL="0" indent="0" algn="ctr">
              <a:buNone/>
              <a:defRPr sz="2800">
                <a:solidFill>
                  <a:schemeClr val="tx1">
                    <a:lumMod val="50000"/>
                    <a:lumOff val="50000"/>
                  </a:schemeClr>
                </a:solidFill>
              </a:defRPr>
            </a:lvl1pPr>
          </a:lstStyle>
          <a:p>
            <a:endParaRPr lang="id-ID"/>
          </a:p>
        </p:txBody>
      </p:sp>
      <p:sp>
        <p:nvSpPr>
          <p:cNvPr id="7" name="Title 30">
            <a:extLst>
              <a:ext uri="{FF2B5EF4-FFF2-40B4-BE49-F238E27FC236}">
                <a16:creationId xmlns:a16="http://schemas.microsoft.com/office/drawing/2014/main" id="{9F8F887D-BDBB-AD4D-8CD4-B5B93984E5AB}"/>
              </a:ext>
            </a:extLst>
          </p:cNvPr>
          <p:cNvSpPr>
            <a:spLocks noGrp="1"/>
          </p:cNvSpPr>
          <p:nvPr>
            <p:ph type="title" hasCustomPrompt="1"/>
          </p:nvPr>
        </p:nvSpPr>
        <p:spPr>
          <a:xfrm>
            <a:off x="1922065" y="1938011"/>
            <a:ext cx="5905704" cy="539718"/>
          </a:xfrm>
          <a:prstGeom prst="rect">
            <a:avLst/>
          </a:prstGeom>
        </p:spPr>
        <p:txBody>
          <a:bodyPr/>
          <a:lstStyle>
            <a:lvl1pPr>
              <a:defRPr sz="2800" b="1" spc="300">
                <a:solidFill>
                  <a:srgbClr val="AA1D3A"/>
                </a:solidFill>
              </a:defRPr>
            </a:lvl1pPr>
          </a:lstStyle>
          <a:p>
            <a:r>
              <a:rPr lang="en-US"/>
              <a:t>HEADING 1</a:t>
            </a:r>
          </a:p>
        </p:txBody>
      </p:sp>
      <p:sp>
        <p:nvSpPr>
          <p:cNvPr id="8" name="Content Placeholder 33">
            <a:extLst>
              <a:ext uri="{FF2B5EF4-FFF2-40B4-BE49-F238E27FC236}">
                <a16:creationId xmlns:a16="http://schemas.microsoft.com/office/drawing/2014/main" id="{14489010-F94D-164E-97F2-46A5E2241B82}"/>
              </a:ext>
            </a:extLst>
          </p:cNvPr>
          <p:cNvSpPr>
            <a:spLocks noGrp="1"/>
          </p:cNvSpPr>
          <p:nvPr>
            <p:ph sz="quarter" idx="14"/>
          </p:nvPr>
        </p:nvSpPr>
        <p:spPr>
          <a:xfrm>
            <a:off x="1922140" y="2615247"/>
            <a:ext cx="5905629" cy="1145056"/>
          </a:xfrm>
          <a:prstGeom prst="rect">
            <a:avLst/>
          </a:prstGeom>
        </p:spPr>
        <p:txBody>
          <a:bodyPr/>
          <a:lstStyle>
            <a:lvl1pPr marL="0" indent="0">
              <a:buNone/>
              <a:defRPr>
                <a:solidFill>
                  <a:srgbClr val="4941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
        <p:nvSpPr>
          <p:cNvPr id="9" name="Content Placeholder 29">
            <a:extLst>
              <a:ext uri="{FF2B5EF4-FFF2-40B4-BE49-F238E27FC236}">
                <a16:creationId xmlns:a16="http://schemas.microsoft.com/office/drawing/2014/main" id="{1AFC9292-1DFB-DC47-86E9-D2FC29D55908}"/>
              </a:ext>
            </a:extLst>
          </p:cNvPr>
          <p:cNvSpPr>
            <a:spLocks noGrp="1"/>
          </p:cNvSpPr>
          <p:nvPr>
            <p:ph sz="quarter" idx="34" hasCustomPrompt="1"/>
          </p:nvPr>
        </p:nvSpPr>
        <p:spPr>
          <a:xfrm>
            <a:off x="1922065" y="3897820"/>
            <a:ext cx="5905629" cy="4948467"/>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600" b="0" i="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 Insert your text here! Insert your text here!</a:t>
            </a:r>
            <a:r>
              <a:rPr lang="en-CA" b="0" i="0">
                <a:solidFill>
                  <a:srgbClr val="000000"/>
                </a:solidFill>
                <a:effectLst/>
                <a:latin typeface="Open Sans"/>
              </a:rPr>
              <a:t> </a:t>
            </a:r>
            <a:r>
              <a:rPr lang="en-CA" b="0" i="0">
                <a:solidFill>
                  <a:srgbClr val="000000"/>
                </a:solidFill>
                <a:effectLst/>
                <a:latin typeface="+mn-lt"/>
              </a:rPr>
              <a:t>Insert your text here! Insert your text here! Insert your text here! Insert your text here! Insert your text here! Insert your text here!</a:t>
            </a:r>
            <a:endParaRPr lang="en-CA" b="0" i="0">
              <a:solidFill>
                <a:srgbClr val="000000"/>
              </a:solidFill>
              <a:effectLst/>
              <a:latin typeface="Open Sans"/>
            </a:endParaRPr>
          </a:p>
        </p:txBody>
      </p:sp>
    </p:spTree>
    <p:extLst>
      <p:ext uri="{BB962C8B-B14F-4D97-AF65-F5344CB8AC3E}">
        <p14:creationId xmlns:p14="http://schemas.microsoft.com/office/powerpoint/2010/main" val="34893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5" name="Title 30">
            <a:extLst>
              <a:ext uri="{FF2B5EF4-FFF2-40B4-BE49-F238E27FC236}">
                <a16:creationId xmlns:a16="http://schemas.microsoft.com/office/drawing/2014/main" id="{270776C3-315D-AD44-AA65-6967C61A8A42}"/>
              </a:ext>
            </a:extLst>
          </p:cNvPr>
          <p:cNvSpPr>
            <a:spLocks noGrp="1"/>
          </p:cNvSpPr>
          <p:nvPr>
            <p:ph type="title" hasCustomPrompt="1"/>
          </p:nvPr>
        </p:nvSpPr>
        <p:spPr>
          <a:xfrm>
            <a:off x="3666189" y="1181927"/>
            <a:ext cx="12882983" cy="445071"/>
          </a:xfrm>
          <a:prstGeom prst="rect">
            <a:avLst/>
          </a:prstGeom>
        </p:spPr>
        <p:txBody>
          <a:bodyPr>
            <a:normAutofit/>
          </a:bodyPr>
          <a:lstStyle>
            <a:lvl1pPr algn="ctr">
              <a:defRPr sz="2800" b="1" spc="300">
                <a:solidFill>
                  <a:srgbClr val="AA1D3A"/>
                </a:solidFill>
              </a:defRPr>
            </a:lvl1pPr>
          </a:lstStyle>
          <a:p>
            <a:r>
              <a:rPr lang="en-US"/>
              <a:t>HEADING 1</a:t>
            </a:r>
          </a:p>
        </p:txBody>
      </p:sp>
      <p:sp>
        <p:nvSpPr>
          <p:cNvPr id="26" name="Content Placeholder 33">
            <a:extLst>
              <a:ext uri="{FF2B5EF4-FFF2-40B4-BE49-F238E27FC236}">
                <a16:creationId xmlns:a16="http://schemas.microsoft.com/office/drawing/2014/main" id="{C9FD5C30-5AC6-414E-8C97-47389E5D484C}"/>
              </a:ext>
            </a:extLst>
          </p:cNvPr>
          <p:cNvSpPr>
            <a:spLocks noGrp="1"/>
          </p:cNvSpPr>
          <p:nvPr>
            <p:ph sz="quarter" idx="14" hasCustomPrompt="1"/>
          </p:nvPr>
        </p:nvSpPr>
        <p:spPr>
          <a:xfrm>
            <a:off x="3666188" y="1724864"/>
            <a:ext cx="12882985" cy="1078624"/>
          </a:xfrm>
          <a:prstGeom prst="rect">
            <a:avLst/>
          </a:prstGeom>
        </p:spPr>
        <p:txBody>
          <a:bodyPr>
            <a:normAutofit/>
          </a:bodyPr>
          <a:lstStyle>
            <a:lvl1pPr marL="0" indent="0" algn="ctr">
              <a:buNone/>
              <a:defRPr sz="6000">
                <a:solidFill>
                  <a:srgbClr val="49413A"/>
                </a:solidFill>
              </a:defRPr>
            </a:lvl1pPr>
            <a:lvl3pPr marL="1460745" indent="0">
              <a:buNone/>
              <a:defRPr/>
            </a:lvl3pPr>
            <a:lvl4pPr marL="2191116" indent="0">
              <a:buNone/>
              <a:defRPr/>
            </a:lvl4pPr>
            <a:lvl5pPr marL="2921490" indent="0">
              <a:buNone/>
              <a:defRPr/>
            </a:lvl5pPr>
          </a:lstStyle>
          <a:p>
            <a:pPr lvl="0"/>
            <a:r>
              <a:rPr lang="en-US"/>
              <a:t>Heading Level 2</a:t>
            </a:r>
          </a:p>
        </p:txBody>
      </p:sp>
      <p:sp>
        <p:nvSpPr>
          <p:cNvPr id="27" name="Content Placeholder 29">
            <a:extLst>
              <a:ext uri="{FF2B5EF4-FFF2-40B4-BE49-F238E27FC236}">
                <a16:creationId xmlns:a16="http://schemas.microsoft.com/office/drawing/2014/main" id="{6E61B7CE-70CA-A146-A135-18B534486DB7}"/>
              </a:ext>
            </a:extLst>
          </p:cNvPr>
          <p:cNvSpPr>
            <a:spLocks noGrp="1"/>
          </p:cNvSpPr>
          <p:nvPr>
            <p:ph sz="quarter" idx="13" hasCustomPrompt="1"/>
          </p:nvPr>
        </p:nvSpPr>
        <p:spPr>
          <a:xfrm>
            <a:off x="3666189" y="2969865"/>
            <a:ext cx="12882985" cy="1410082"/>
          </a:xfrm>
          <a:prstGeom prst="rect">
            <a:avLst/>
          </a:prstGeom>
        </p:spPr>
        <p:txBody>
          <a:bodyPr>
            <a:normAutofit/>
          </a:bodyPr>
          <a:lstStyle>
            <a:lvl1pPr marL="0" indent="0" algn="ctr">
              <a:lnSpc>
                <a:spcPct val="120000"/>
              </a:lnSpc>
              <a:buNone/>
              <a:defRPr lang="en-CA" sz="2800" b="0" i="0" smtClean="0">
                <a:effectLst/>
                <a:latin typeface="Arial" panose="020B0604020202020204" pitchFamily="34" charset="0"/>
                <a:cs typeface="Arial" panose="020B0604020202020204" pitchFamily="34" charset="0"/>
              </a:defRPr>
            </a:lvl1pPr>
            <a:lvl2pPr marL="730371" indent="0">
              <a:buNone/>
              <a:defRPr sz="2800"/>
            </a:lvl2pPr>
            <a:lvl3pPr>
              <a:defRPr sz="2000"/>
            </a:lvl3pPr>
            <a:lvl4pPr>
              <a:defRPr sz="2000"/>
            </a:lvl4pPr>
            <a:lvl5pPr>
              <a:defRPr sz="2000"/>
            </a:lvl5pPr>
          </a:lstStyle>
          <a:p>
            <a:pPr algn="ctr">
              <a:lnSpc>
                <a:spcPct val="120000"/>
              </a:lnSpc>
            </a:pPr>
            <a:r>
              <a:rPr lang="en-CA" sz="2800">
                <a:solidFill>
                  <a:schemeClr val="tx1">
                    <a:lumMod val="75000"/>
                    <a:lumOff val="25000"/>
                  </a:schemeClr>
                </a:solidFill>
                <a:latin typeface="Arial" panose="020B0604020202020204" pitchFamily="34" charset="0"/>
                <a:cs typeface="Arial" panose="020B0604020202020204" pitchFamily="34" charset="0"/>
              </a:rPr>
              <a:t>Lorem ipsum dolor sit </a:t>
            </a:r>
            <a:r>
              <a:rPr lang="en-CA" sz="2800" err="1">
                <a:solidFill>
                  <a:schemeClr val="tx1">
                    <a:lumMod val="75000"/>
                    <a:lumOff val="25000"/>
                  </a:schemeClr>
                </a:solidFill>
                <a:latin typeface="Arial" panose="020B0604020202020204" pitchFamily="34" charset="0"/>
                <a:cs typeface="Arial" panose="020B0604020202020204" pitchFamily="34" charset="0"/>
              </a:rPr>
              <a:t>amet</a:t>
            </a:r>
            <a:r>
              <a:rPr lang="en-CA" sz="2800">
                <a:solidFill>
                  <a:schemeClr val="tx1">
                    <a:lumMod val="75000"/>
                    <a:lumOff val="25000"/>
                  </a:schemeClr>
                </a:solidFill>
                <a:latin typeface="Arial" panose="020B0604020202020204" pitchFamily="34" charset="0"/>
                <a:cs typeface="Arial" panose="020B0604020202020204" pitchFamily="34" charset="0"/>
              </a:rPr>
              <a:t>, </a:t>
            </a:r>
            <a:r>
              <a:rPr lang="en-CA" sz="2800" err="1">
                <a:solidFill>
                  <a:schemeClr val="tx1">
                    <a:lumMod val="75000"/>
                    <a:lumOff val="25000"/>
                  </a:schemeClr>
                </a:solidFill>
                <a:latin typeface="Arial" panose="020B0604020202020204" pitchFamily="34" charset="0"/>
                <a:cs typeface="Arial" panose="020B0604020202020204" pitchFamily="34" charset="0"/>
              </a:rPr>
              <a:t>consectetur</a:t>
            </a:r>
            <a:r>
              <a:rPr lang="en-CA" sz="2800">
                <a:solidFill>
                  <a:schemeClr val="tx1">
                    <a:lumMod val="75000"/>
                    <a:lumOff val="25000"/>
                  </a:schemeClr>
                </a:solidFill>
                <a:latin typeface="Arial" panose="020B0604020202020204" pitchFamily="34" charset="0"/>
                <a:cs typeface="Arial" panose="020B0604020202020204" pitchFamily="34" charset="0"/>
              </a:rPr>
              <a:t> </a:t>
            </a:r>
            <a:r>
              <a:rPr lang="en-CA" sz="2800" err="1">
                <a:solidFill>
                  <a:schemeClr val="tx1">
                    <a:lumMod val="75000"/>
                    <a:lumOff val="25000"/>
                  </a:schemeClr>
                </a:solidFill>
                <a:latin typeface="Arial" panose="020B0604020202020204" pitchFamily="34" charset="0"/>
                <a:cs typeface="Arial" panose="020B0604020202020204" pitchFamily="34" charset="0"/>
              </a:rPr>
              <a:t>adipiscing</a:t>
            </a:r>
            <a:r>
              <a:rPr lang="en-CA" sz="2800">
                <a:solidFill>
                  <a:schemeClr val="tx1">
                    <a:lumMod val="75000"/>
                    <a:lumOff val="25000"/>
                  </a:schemeClr>
                </a:solidFill>
                <a:latin typeface="Arial" panose="020B0604020202020204" pitchFamily="34" charset="0"/>
                <a:cs typeface="Arial" panose="020B0604020202020204" pitchFamily="34" charset="0"/>
              </a:rPr>
              <a:t> </a:t>
            </a:r>
            <a:r>
              <a:rPr lang="en-CA" sz="2800" err="1">
                <a:solidFill>
                  <a:schemeClr val="tx1">
                    <a:lumMod val="75000"/>
                    <a:lumOff val="25000"/>
                  </a:schemeClr>
                </a:solidFill>
                <a:latin typeface="Arial" panose="020B0604020202020204" pitchFamily="34" charset="0"/>
                <a:cs typeface="Arial" panose="020B0604020202020204" pitchFamily="34" charset="0"/>
              </a:rPr>
              <a:t>elit</a:t>
            </a:r>
            <a:r>
              <a:rPr lang="en-CA" sz="2800">
                <a:solidFill>
                  <a:schemeClr val="tx1">
                    <a:lumMod val="75000"/>
                    <a:lumOff val="25000"/>
                  </a:schemeClr>
                </a:solidFill>
                <a:latin typeface="Arial" panose="020B0604020202020204" pitchFamily="34" charset="0"/>
                <a:cs typeface="Arial" panose="020B0604020202020204" pitchFamily="34" charset="0"/>
              </a:rPr>
              <a:t>. </a:t>
            </a:r>
            <a:br>
              <a:rPr lang="en-CA" sz="2800">
                <a:solidFill>
                  <a:schemeClr val="tx1">
                    <a:lumMod val="75000"/>
                    <a:lumOff val="25000"/>
                  </a:schemeClr>
                </a:solidFill>
                <a:latin typeface="Arial" panose="020B0604020202020204" pitchFamily="34" charset="0"/>
                <a:cs typeface="Arial" panose="020B0604020202020204" pitchFamily="34" charset="0"/>
              </a:rPr>
            </a:br>
            <a:r>
              <a:rPr lang="en-CA" sz="2800">
                <a:solidFill>
                  <a:schemeClr val="tx1">
                    <a:lumMod val="75000"/>
                    <a:lumOff val="25000"/>
                  </a:schemeClr>
                </a:solidFill>
                <a:latin typeface="Arial" panose="020B0604020202020204" pitchFamily="34" charset="0"/>
                <a:cs typeface="Arial" panose="020B0604020202020204" pitchFamily="34" charset="0"/>
              </a:rPr>
              <a:t>Lorem ipsum dolor sit </a:t>
            </a:r>
            <a:r>
              <a:rPr lang="en-CA" sz="2800" err="1">
                <a:solidFill>
                  <a:schemeClr val="tx1">
                    <a:lumMod val="75000"/>
                    <a:lumOff val="25000"/>
                  </a:schemeClr>
                </a:solidFill>
                <a:latin typeface="Arial" panose="020B0604020202020204" pitchFamily="34" charset="0"/>
                <a:cs typeface="Arial" panose="020B0604020202020204" pitchFamily="34" charset="0"/>
              </a:rPr>
              <a:t>amet</a:t>
            </a:r>
            <a:r>
              <a:rPr lang="en-CA" sz="2800">
                <a:solidFill>
                  <a:schemeClr val="tx1">
                    <a:lumMod val="75000"/>
                    <a:lumOff val="25000"/>
                  </a:schemeClr>
                </a:solidFill>
                <a:latin typeface="Arial" panose="020B0604020202020204" pitchFamily="34" charset="0"/>
                <a:cs typeface="Arial" panose="020B0604020202020204" pitchFamily="34" charset="0"/>
              </a:rPr>
              <a:t>, </a:t>
            </a:r>
            <a:r>
              <a:rPr lang="en-CA" sz="2800" err="1">
                <a:solidFill>
                  <a:schemeClr val="tx1">
                    <a:lumMod val="75000"/>
                    <a:lumOff val="25000"/>
                  </a:schemeClr>
                </a:solidFill>
                <a:latin typeface="Arial" panose="020B0604020202020204" pitchFamily="34" charset="0"/>
                <a:cs typeface="Arial" panose="020B0604020202020204" pitchFamily="34" charset="0"/>
              </a:rPr>
              <a:t>consectetur</a:t>
            </a:r>
            <a:r>
              <a:rPr lang="en-CA" sz="2800">
                <a:solidFill>
                  <a:schemeClr val="tx1">
                    <a:lumMod val="75000"/>
                    <a:lumOff val="25000"/>
                  </a:schemeClr>
                </a:solidFill>
                <a:latin typeface="Arial" panose="020B0604020202020204" pitchFamily="34" charset="0"/>
                <a:cs typeface="Arial" panose="020B0604020202020204" pitchFamily="34" charset="0"/>
              </a:rPr>
              <a:t> </a:t>
            </a:r>
            <a:r>
              <a:rPr lang="en-CA" sz="2800" err="1">
                <a:solidFill>
                  <a:schemeClr val="tx1">
                    <a:lumMod val="75000"/>
                    <a:lumOff val="25000"/>
                  </a:schemeClr>
                </a:solidFill>
                <a:latin typeface="Arial" panose="020B0604020202020204" pitchFamily="34" charset="0"/>
                <a:cs typeface="Arial" panose="020B0604020202020204" pitchFamily="34" charset="0"/>
              </a:rPr>
              <a:t>adipiscing</a:t>
            </a:r>
            <a:r>
              <a:rPr lang="en-CA" sz="2800">
                <a:solidFill>
                  <a:schemeClr val="tx1">
                    <a:lumMod val="75000"/>
                    <a:lumOff val="25000"/>
                  </a:schemeClr>
                </a:solidFill>
                <a:latin typeface="Arial" panose="020B0604020202020204" pitchFamily="34" charset="0"/>
                <a:cs typeface="Arial" panose="020B0604020202020204" pitchFamily="34" charset="0"/>
              </a:rPr>
              <a:t> </a:t>
            </a:r>
            <a:r>
              <a:rPr lang="en-CA" sz="2800" err="1">
                <a:solidFill>
                  <a:schemeClr val="tx1">
                    <a:lumMod val="75000"/>
                    <a:lumOff val="25000"/>
                  </a:schemeClr>
                </a:solidFill>
                <a:latin typeface="Arial" panose="020B0604020202020204" pitchFamily="34" charset="0"/>
                <a:cs typeface="Arial" panose="020B0604020202020204" pitchFamily="34" charset="0"/>
              </a:rPr>
              <a:t>elit</a:t>
            </a:r>
            <a:r>
              <a:rPr lang="en-CA" sz="2800">
                <a:solidFill>
                  <a:schemeClr val="tx1">
                    <a:lumMod val="75000"/>
                    <a:lumOff val="25000"/>
                  </a:schemeClr>
                </a:solidFill>
                <a:latin typeface="Arial" panose="020B0604020202020204" pitchFamily="34" charset="0"/>
                <a:cs typeface="Arial" panose="020B0604020202020204" pitchFamily="34" charset="0"/>
              </a:rPr>
              <a:t>.</a:t>
            </a:r>
            <a:endParaRPr lang="en-US" sz="28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p:txBody>
      </p:sp>
      <p:cxnSp>
        <p:nvCxnSpPr>
          <p:cNvPr id="75" name="Straight Connector 74">
            <a:extLst>
              <a:ext uri="{FF2B5EF4-FFF2-40B4-BE49-F238E27FC236}">
                <a16:creationId xmlns:a16="http://schemas.microsoft.com/office/drawing/2014/main" id="{A8A51187-13FF-3843-9067-0FD05F86BAAB}"/>
              </a:ext>
            </a:extLst>
          </p:cNvPr>
          <p:cNvCxnSpPr/>
          <p:nvPr userDrawn="1"/>
        </p:nvCxnSpPr>
        <p:spPr>
          <a:xfrm>
            <a:off x="3115926" y="7167921"/>
            <a:ext cx="13922477" cy="0"/>
          </a:xfrm>
          <a:prstGeom prst="line">
            <a:avLst/>
          </a:prstGeom>
          <a:ln w="88900" cap="rnd">
            <a:solidFill>
              <a:schemeClr val="bg1">
                <a:lumMod val="85000"/>
                <a:alpha val="93000"/>
              </a:schemeClr>
            </a:solidFill>
            <a:round/>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DF90D19F-FBC4-A84A-9650-B2F15D52B623}"/>
              </a:ext>
            </a:extLst>
          </p:cNvPr>
          <p:cNvGrpSpPr/>
          <p:nvPr userDrawn="1"/>
        </p:nvGrpSpPr>
        <p:grpSpPr>
          <a:xfrm>
            <a:off x="3087252" y="7038807"/>
            <a:ext cx="248344" cy="248342"/>
            <a:chOff x="2991668" y="6807571"/>
            <a:chExt cx="248344" cy="248342"/>
          </a:xfrm>
        </p:grpSpPr>
        <p:sp>
          <p:nvSpPr>
            <p:cNvPr id="77" name="Oval 76">
              <a:extLst>
                <a:ext uri="{FF2B5EF4-FFF2-40B4-BE49-F238E27FC236}">
                  <a16:creationId xmlns:a16="http://schemas.microsoft.com/office/drawing/2014/main" id="{C6545CFE-8D8C-3343-A635-98359644FC2F}"/>
                </a:ext>
              </a:extLst>
            </p:cNvPr>
            <p:cNvSpPr/>
            <p:nvPr/>
          </p:nvSpPr>
          <p:spPr>
            <a:xfrm>
              <a:off x="2991668" y="6807571"/>
              <a:ext cx="248344" cy="248342"/>
            </a:xfrm>
            <a:prstGeom prst="ellipse">
              <a:avLst/>
            </a:prstGeom>
            <a:solidFill>
              <a:schemeClr val="bg1"/>
            </a:solidFill>
            <a:ln w="31750">
              <a:noFill/>
            </a:ln>
            <a:effectLst>
              <a:outerShdw blurRad="1270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78" name="Oval 77">
              <a:extLst>
                <a:ext uri="{FF2B5EF4-FFF2-40B4-BE49-F238E27FC236}">
                  <a16:creationId xmlns:a16="http://schemas.microsoft.com/office/drawing/2014/main" id="{8661766D-F131-DF4B-A423-2F6611FC4D53}"/>
                </a:ext>
              </a:extLst>
            </p:cNvPr>
            <p:cNvSpPr/>
            <p:nvPr/>
          </p:nvSpPr>
          <p:spPr>
            <a:xfrm>
              <a:off x="3049014" y="6864917"/>
              <a:ext cx="133652" cy="133650"/>
            </a:xfrm>
            <a:prstGeom prst="ellipse">
              <a:avLst/>
            </a:prstGeom>
            <a:gradFill>
              <a:gsLst>
                <a:gs pos="2000">
                  <a:srgbClr val="918371"/>
                </a:gs>
                <a:gs pos="100000">
                  <a:srgbClr val="716659"/>
                </a:gs>
              </a:gsLst>
              <a:path path="circle">
                <a:fillToRect l="50000" t="-80000" r="50000" b="180000"/>
              </a:path>
            </a:gradFill>
            <a:ln w="31750">
              <a:noFill/>
            </a:ln>
            <a:effectLst>
              <a:outerShdw blurRad="1270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82" name="Group 81">
            <a:extLst>
              <a:ext uri="{FF2B5EF4-FFF2-40B4-BE49-F238E27FC236}">
                <a16:creationId xmlns:a16="http://schemas.microsoft.com/office/drawing/2014/main" id="{EB1807C8-EBFA-B24B-A399-CF18BCCC8198}"/>
              </a:ext>
            </a:extLst>
          </p:cNvPr>
          <p:cNvGrpSpPr/>
          <p:nvPr userDrawn="1"/>
        </p:nvGrpSpPr>
        <p:grpSpPr>
          <a:xfrm>
            <a:off x="7673970" y="7038807"/>
            <a:ext cx="248344" cy="248342"/>
            <a:chOff x="2991668" y="6807571"/>
            <a:chExt cx="248344" cy="248342"/>
          </a:xfrm>
        </p:grpSpPr>
        <p:sp>
          <p:nvSpPr>
            <p:cNvPr id="83" name="Oval 82">
              <a:extLst>
                <a:ext uri="{FF2B5EF4-FFF2-40B4-BE49-F238E27FC236}">
                  <a16:creationId xmlns:a16="http://schemas.microsoft.com/office/drawing/2014/main" id="{BF80F98D-CD97-1347-904A-CDDD7D1B34E8}"/>
                </a:ext>
              </a:extLst>
            </p:cNvPr>
            <p:cNvSpPr/>
            <p:nvPr/>
          </p:nvSpPr>
          <p:spPr>
            <a:xfrm>
              <a:off x="2991668" y="6807571"/>
              <a:ext cx="248344" cy="248342"/>
            </a:xfrm>
            <a:prstGeom prst="ellipse">
              <a:avLst/>
            </a:prstGeom>
            <a:solidFill>
              <a:schemeClr val="bg1"/>
            </a:solidFill>
            <a:ln w="31750">
              <a:noFill/>
            </a:ln>
            <a:effectLst>
              <a:outerShdw blurRad="1270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84" name="Oval 83">
              <a:extLst>
                <a:ext uri="{FF2B5EF4-FFF2-40B4-BE49-F238E27FC236}">
                  <a16:creationId xmlns:a16="http://schemas.microsoft.com/office/drawing/2014/main" id="{3D5A6B4A-899B-8C40-A08A-3F8DB8A6428D}"/>
                </a:ext>
              </a:extLst>
            </p:cNvPr>
            <p:cNvSpPr/>
            <p:nvPr/>
          </p:nvSpPr>
          <p:spPr>
            <a:xfrm>
              <a:off x="3049014" y="6864917"/>
              <a:ext cx="133652" cy="133650"/>
            </a:xfrm>
            <a:prstGeom prst="ellipse">
              <a:avLst/>
            </a:prstGeom>
            <a:gradFill>
              <a:gsLst>
                <a:gs pos="2000">
                  <a:srgbClr val="918371"/>
                </a:gs>
                <a:gs pos="100000">
                  <a:srgbClr val="716659"/>
                </a:gs>
              </a:gsLst>
              <a:path path="circle">
                <a:fillToRect l="50000" t="-80000" r="50000" b="180000"/>
              </a:path>
            </a:gradFill>
            <a:ln w="31750">
              <a:noFill/>
            </a:ln>
            <a:effectLst>
              <a:outerShdw blurRad="1270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88" name="Group 87">
            <a:extLst>
              <a:ext uri="{FF2B5EF4-FFF2-40B4-BE49-F238E27FC236}">
                <a16:creationId xmlns:a16="http://schemas.microsoft.com/office/drawing/2014/main" id="{2DD5ECB9-7A1F-A64E-8409-810E2E5C2306}"/>
              </a:ext>
            </a:extLst>
          </p:cNvPr>
          <p:cNvGrpSpPr/>
          <p:nvPr userDrawn="1"/>
        </p:nvGrpSpPr>
        <p:grpSpPr>
          <a:xfrm>
            <a:off x="12232017" y="7038807"/>
            <a:ext cx="248344" cy="248342"/>
            <a:chOff x="2991668" y="6807571"/>
            <a:chExt cx="248344" cy="248342"/>
          </a:xfrm>
        </p:grpSpPr>
        <p:sp>
          <p:nvSpPr>
            <p:cNvPr id="89" name="Oval 88">
              <a:extLst>
                <a:ext uri="{FF2B5EF4-FFF2-40B4-BE49-F238E27FC236}">
                  <a16:creationId xmlns:a16="http://schemas.microsoft.com/office/drawing/2014/main" id="{4F629664-4795-4240-AFF0-21D9D1E514A3}"/>
                </a:ext>
              </a:extLst>
            </p:cNvPr>
            <p:cNvSpPr/>
            <p:nvPr/>
          </p:nvSpPr>
          <p:spPr>
            <a:xfrm>
              <a:off x="2991668" y="6807571"/>
              <a:ext cx="248344" cy="248342"/>
            </a:xfrm>
            <a:prstGeom prst="ellipse">
              <a:avLst/>
            </a:prstGeom>
            <a:solidFill>
              <a:schemeClr val="bg1"/>
            </a:solidFill>
            <a:ln w="31750">
              <a:noFill/>
            </a:ln>
            <a:effectLst>
              <a:outerShdw blurRad="1270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90" name="Oval 89">
              <a:extLst>
                <a:ext uri="{FF2B5EF4-FFF2-40B4-BE49-F238E27FC236}">
                  <a16:creationId xmlns:a16="http://schemas.microsoft.com/office/drawing/2014/main" id="{677BA7C1-5195-4D4B-877A-81BF3D46B222}"/>
                </a:ext>
              </a:extLst>
            </p:cNvPr>
            <p:cNvSpPr/>
            <p:nvPr/>
          </p:nvSpPr>
          <p:spPr>
            <a:xfrm>
              <a:off x="3049014" y="6864917"/>
              <a:ext cx="133652" cy="133650"/>
            </a:xfrm>
            <a:prstGeom prst="ellipse">
              <a:avLst/>
            </a:prstGeom>
            <a:gradFill>
              <a:gsLst>
                <a:gs pos="1000">
                  <a:srgbClr val="918371"/>
                </a:gs>
                <a:gs pos="100000">
                  <a:srgbClr val="716659"/>
                </a:gs>
              </a:gsLst>
              <a:path path="circle">
                <a:fillToRect l="50000" t="-80000" r="50000" b="180000"/>
              </a:path>
            </a:gradFill>
            <a:ln w="31750">
              <a:noFill/>
            </a:ln>
            <a:effectLst>
              <a:outerShdw blurRad="1270000" algn="ctr" rotWithShape="0">
                <a:schemeClr val="accent5">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91" name="Group 90">
            <a:extLst>
              <a:ext uri="{FF2B5EF4-FFF2-40B4-BE49-F238E27FC236}">
                <a16:creationId xmlns:a16="http://schemas.microsoft.com/office/drawing/2014/main" id="{117BF3D2-DB0D-214C-90DC-59196A24E045}"/>
              </a:ext>
            </a:extLst>
          </p:cNvPr>
          <p:cNvGrpSpPr/>
          <p:nvPr userDrawn="1"/>
        </p:nvGrpSpPr>
        <p:grpSpPr>
          <a:xfrm>
            <a:off x="14511036" y="7038807"/>
            <a:ext cx="248344" cy="248342"/>
            <a:chOff x="2991668" y="6807571"/>
            <a:chExt cx="248344" cy="248342"/>
          </a:xfrm>
        </p:grpSpPr>
        <p:sp>
          <p:nvSpPr>
            <p:cNvPr id="92" name="Oval 91">
              <a:extLst>
                <a:ext uri="{FF2B5EF4-FFF2-40B4-BE49-F238E27FC236}">
                  <a16:creationId xmlns:a16="http://schemas.microsoft.com/office/drawing/2014/main" id="{30840242-DE87-104C-B75E-6B62C610D623}"/>
                </a:ext>
              </a:extLst>
            </p:cNvPr>
            <p:cNvSpPr/>
            <p:nvPr/>
          </p:nvSpPr>
          <p:spPr>
            <a:xfrm>
              <a:off x="2991668" y="6807571"/>
              <a:ext cx="248344" cy="248342"/>
            </a:xfrm>
            <a:prstGeom prst="ellipse">
              <a:avLst/>
            </a:prstGeom>
            <a:solidFill>
              <a:schemeClr val="bg1"/>
            </a:solidFill>
            <a:ln w="31750">
              <a:noFill/>
            </a:ln>
            <a:effectLst>
              <a:outerShdw blurRad="1270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93" name="Oval 92">
              <a:extLst>
                <a:ext uri="{FF2B5EF4-FFF2-40B4-BE49-F238E27FC236}">
                  <a16:creationId xmlns:a16="http://schemas.microsoft.com/office/drawing/2014/main" id="{62268C46-5084-BE4E-98EE-8ADC5D7673A7}"/>
                </a:ext>
              </a:extLst>
            </p:cNvPr>
            <p:cNvSpPr/>
            <p:nvPr/>
          </p:nvSpPr>
          <p:spPr>
            <a:xfrm>
              <a:off x="3049014" y="6864917"/>
              <a:ext cx="133652" cy="133650"/>
            </a:xfrm>
            <a:prstGeom prst="ellipse">
              <a:avLst/>
            </a:prstGeom>
            <a:gradFill>
              <a:gsLst>
                <a:gs pos="2000">
                  <a:srgbClr val="AA1D3A"/>
                </a:gs>
                <a:gs pos="100000">
                  <a:srgbClr val="E8264F"/>
                </a:gs>
              </a:gsLst>
              <a:path path="circle">
                <a:fillToRect l="50000" t="-80000" r="50000" b="180000"/>
              </a:path>
            </a:gradFill>
            <a:ln w="31750">
              <a:noFill/>
            </a:ln>
            <a:effectLst>
              <a:outerShdw blurRad="1270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94" name="Group 93">
            <a:extLst>
              <a:ext uri="{FF2B5EF4-FFF2-40B4-BE49-F238E27FC236}">
                <a16:creationId xmlns:a16="http://schemas.microsoft.com/office/drawing/2014/main" id="{15A395B9-4F86-1741-973E-0747F71696A9}"/>
              </a:ext>
            </a:extLst>
          </p:cNvPr>
          <p:cNvGrpSpPr/>
          <p:nvPr userDrawn="1"/>
        </p:nvGrpSpPr>
        <p:grpSpPr>
          <a:xfrm>
            <a:off x="16818735" y="7038807"/>
            <a:ext cx="248344" cy="248342"/>
            <a:chOff x="2991668" y="6807571"/>
            <a:chExt cx="248344" cy="248342"/>
          </a:xfrm>
        </p:grpSpPr>
        <p:sp>
          <p:nvSpPr>
            <p:cNvPr id="95" name="Oval 94">
              <a:extLst>
                <a:ext uri="{FF2B5EF4-FFF2-40B4-BE49-F238E27FC236}">
                  <a16:creationId xmlns:a16="http://schemas.microsoft.com/office/drawing/2014/main" id="{92B57E77-F51F-4F4A-9AE3-5764A0A44AE0}"/>
                </a:ext>
              </a:extLst>
            </p:cNvPr>
            <p:cNvSpPr/>
            <p:nvPr/>
          </p:nvSpPr>
          <p:spPr>
            <a:xfrm>
              <a:off x="2991668" y="6807571"/>
              <a:ext cx="248344" cy="248342"/>
            </a:xfrm>
            <a:prstGeom prst="ellipse">
              <a:avLst/>
            </a:prstGeom>
            <a:solidFill>
              <a:schemeClr val="bg1"/>
            </a:solidFill>
            <a:ln w="31750">
              <a:noFill/>
            </a:ln>
            <a:effectLst>
              <a:outerShdw blurRad="1270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96" name="Oval 95">
              <a:extLst>
                <a:ext uri="{FF2B5EF4-FFF2-40B4-BE49-F238E27FC236}">
                  <a16:creationId xmlns:a16="http://schemas.microsoft.com/office/drawing/2014/main" id="{6B2A312D-66C7-4F42-8689-DFB5DAA0F086}"/>
                </a:ext>
              </a:extLst>
            </p:cNvPr>
            <p:cNvSpPr/>
            <p:nvPr/>
          </p:nvSpPr>
          <p:spPr>
            <a:xfrm>
              <a:off x="3049014" y="6864917"/>
              <a:ext cx="133652" cy="133650"/>
            </a:xfrm>
            <a:prstGeom prst="ellipse">
              <a:avLst/>
            </a:prstGeom>
            <a:gradFill>
              <a:gsLst>
                <a:gs pos="1000">
                  <a:srgbClr val="918371"/>
                </a:gs>
                <a:gs pos="100000">
                  <a:srgbClr val="716659"/>
                </a:gs>
              </a:gsLst>
              <a:path path="circle">
                <a:fillToRect l="50000" t="-80000" r="50000" b="180000"/>
              </a:path>
            </a:gradFill>
            <a:ln w="31750">
              <a:noFill/>
            </a:ln>
            <a:effectLst>
              <a:outerShdw blurRad="1270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5" name="Content Placeholder 4">
            <a:extLst>
              <a:ext uri="{FF2B5EF4-FFF2-40B4-BE49-F238E27FC236}">
                <a16:creationId xmlns:a16="http://schemas.microsoft.com/office/drawing/2014/main" id="{860A162D-E2EE-0645-B9D1-22DD2EDB9762}"/>
              </a:ext>
            </a:extLst>
          </p:cNvPr>
          <p:cNvSpPr>
            <a:spLocks noGrp="1"/>
          </p:cNvSpPr>
          <p:nvPr>
            <p:ph sz="quarter" idx="15" hasCustomPrompt="1"/>
          </p:nvPr>
        </p:nvSpPr>
        <p:spPr>
          <a:xfrm>
            <a:off x="1606461" y="5253382"/>
            <a:ext cx="3209925" cy="1296987"/>
          </a:xfrm>
          <a:prstGeom prst="rect">
            <a:avLst/>
          </a:prstGeom>
        </p:spPr>
        <p:txBody>
          <a:bodyPr/>
          <a:lstStyle>
            <a:lvl1pPr marL="0" indent="0" algn="ctr">
              <a:buNone/>
              <a:defRPr sz="2400">
                <a:solidFill>
                  <a:schemeClr val="bg2">
                    <a:lumMod val="25000"/>
                  </a:schemeClr>
                </a:solidFill>
              </a:defRPr>
            </a:lvl1pPr>
          </a:lstStyle>
          <a:p>
            <a:r>
              <a:rPr lang="en-US"/>
              <a:t>12 Jan 2018</a:t>
            </a:r>
          </a:p>
          <a:p>
            <a:r>
              <a:rPr lang="en-US"/>
              <a:t>Your Title Goes Here</a:t>
            </a:r>
          </a:p>
        </p:txBody>
      </p:sp>
      <p:sp>
        <p:nvSpPr>
          <p:cNvPr id="62" name="Content Placeholder 4">
            <a:extLst>
              <a:ext uri="{FF2B5EF4-FFF2-40B4-BE49-F238E27FC236}">
                <a16:creationId xmlns:a16="http://schemas.microsoft.com/office/drawing/2014/main" id="{C55E3014-9953-D147-A7D5-F54D23FFE425}"/>
              </a:ext>
            </a:extLst>
          </p:cNvPr>
          <p:cNvSpPr>
            <a:spLocks noGrp="1"/>
          </p:cNvSpPr>
          <p:nvPr>
            <p:ph sz="quarter" idx="16" hasCustomPrompt="1"/>
          </p:nvPr>
        </p:nvSpPr>
        <p:spPr>
          <a:xfrm>
            <a:off x="6193179" y="5250855"/>
            <a:ext cx="3209925" cy="1296987"/>
          </a:xfrm>
          <a:prstGeom prst="rect">
            <a:avLst/>
          </a:prstGeom>
        </p:spPr>
        <p:txBody>
          <a:bodyPr/>
          <a:lstStyle>
            <a:lvl1pPr marL="0" indent="0" algn="ctr">
              <a:buNone/>
              <a:defRPr sz="2400">
                <a:solidFill>
                  <a:schemeClr val="bg2">
                    <a:lumMod val="25000"/>
                  </a:schemeClr>
                </a:solidFill>
              </a:defRPr>
            </a:lvl1pPr>
          </a:lstStyle>
          <a:p>
            <a:r>
              <a:rPr lang="en-US"/>
              <a:t>12 Jan 2018</a:t>
            </a:r>
          </a:p>
          <a:p>
            <a:r>
              <a:rPr lang="en-US"/>
              <a:t>Your Title Goes Here</a:t>
            </a:r>
          </a:p>
        </p:txBody>
      </p:sp>
      <p:sp>
        <p:nvSpPr>
          <p:cNvPr id="63" name="Content Placeholder 4">
            <a:extLst>
              <a:ext uri="{FF2B5EF4-FFF2-40B4-BE49-F238E27FC236}">
                <a16:creationId xmlns:a16="http://schemas.microsoft.com/office/drawing/2014/main" id="{22F2BE7B-74F3-1C46-AFD5-C3C5661A1875}"/>
              </a:ext>
            </a:extLst>
          </p:cNvPr>
          <p:cNvSpPr>
            <a:spLocks noGrp="1"/>
          </p:cNvSpPr>
          <p:nvPr>
            <p:ph sz="quarter" idx="17" hasCustomPrompt="1"/>
          </p:nvPr>
        </p:nvSpPr>
        <p:spPr>
          <a:xfrm>
            <a:off x="10751226" y="5292994"/>
            <a:ext cx="3209925" cy="1296987"/>
          </a:xfrm>
          <a:prstGeom prst="rect">
            <a:avLst/>
          </a:prstGeom>
        </p:spPr>
        <p:txBody>
          <a:bodyPr/>
          <a:lstStyle>
            <a:lvl1pPr marL="0" indent="0" algn="ctr">
              <a:buNone/>
              <a:defRPr sz="2400">
                <a:solidFill>
                  <a:schemeClr val="bg2">
                    <a:lumMod val="25000"/>
                  </a:schemeClr>
                </a:solidFill>
              </a:defRPr>
            </a:lvl1pPr>
          </a:lstStyle>
          <a:p>
            <a:r>
              <a:rPr lang="en-US"/>
              <a:t>12 Jan 2018</a:t>
            </a:r>
          </a:p>
          <a:p>
            <a:r>
              <a:rPr lang="en-US"/>
              <a:t>Your Title Goes Here</a:t>
            </a:r>
          </a:p>
        </p:txBody>
      </p:sp>
      <p:sp>
        <p:nvSpPr>
          <p:cNvPr id="64" name="Content Placeholder 4">
            <a:extLst>
              <a:ext uri="{FF2B5EF4-FFF2-40B4-BE49-F238E27FC236}">
                <a16:creationId xmlns:a16="http://schemas.microsoft.com/office/drawing/2014/main" id="{F06477DA-DBBC-4E4F-9CEB-0DACF3D4B8A6}"/>
              </a:ext>
            </a:extLst>
          </p:cNvPr>
          <p:cNvSpPr>
            <a:spLocks noGrp="1"/>
          </p:cNvSpPr>
          <p:nvPr>
            <p:ph sz="quarter" idx="18" hasCustomPrompt="1"/>
          </p:nvPr>
        </p:nvSpPr>
        <p:spPr>
          <a:xfrm>
            <a:off x="15337944" y="5252991"/>
            <a:ext cx="3209925" cy="1296987"/>
          </a:xfrm>
          <a:prstGeom prst="rect">
            <a:avLst/>
          </a:prstGeom>
        </p:spPr>
        <p:txBody>
          <a:bodyPr/>
          <a:lstStyle>
            <a:lvl1pPr marL="0" indent="0" algn="ctr">
              <a:buNone/>
              <a:defRPr sz="2400">
                <a:solidFill>
                  <a:schemeClr val="bg2">
                    <a:lumMod val="25000"/>
                  </a:schemeClr>
                </a:solidFill>
              </a:defRPr>
            </a:lvl1pPr>
          </a:lstStyle>
          <a:p>
            <a:r>
              <a:rPr lang="en-US"/>
              <a:t>12 Jan 2018</a:t>
            </a:r>
          </a:p>
          <a:p>
            <a:r>
              <a:rPr lang="en-US"/>
              <a:t>Your Title Goes Here</a:t>
            </a:r>
          </a:p>
        </p:txBody>
      </p:sp>
      <p:sp>
        <p:nvSpPr>
          <p:cNvPr id="65" name="Content Placeholder 4">
            <a:extLst>
              <a:ext uri="{FF2B5EF4-FFF2-40B4-BE49-F238E27FC236}">
                <a16:creationId xmlns:a16="http://schemas.microsoft.com/office/drawing/2014/main" id="{EFA44BD2-2D37-4D43-B1FA-A954FCDD8241}"/>
              </a:ext>
            </a:extLst>
          </p:cNvPr>
          <p:cNvSpPr>
            <a:spLocks noGrp="1"/>
          </p:cNvSpPr>
          <p:nvPr>
            <p:ph sz="quarter" idx="19" hasCustomPrompt="1"/>
          </p:nvPr>
        </p:nvSpPr>
        <p:spPr>
          <a:xfrm>
            <a:off x="13030245" y="7889840"/>
            <a:ext cx="3209925" cy="1296987"/>
          </a:xfrm>
          <a:prstGeom prst="rect">
            <a:avLst/>
          </a:prstGeom>
        </p:spPr>
        <p:txBody>
          <a:bodyPr/>
          <a:lstStyle>
            <a:lvl1pPr marL="0" indent="0" algn="ctr">
              <a:buNone/>
              <a:defRPr sz="2400">
                <a:solidFill>
                  <a:schemeClr val="bg2">
                    <a:lumMod val="25000"/>
                  </a:schemeClr>
                </a:solidFill>
              </a:defRPr>
            </a:lvl1pPr>
          </a:lstStyle>
          <a:p>
            <a:r>
              <a:rPr lang="en-US"/>
              <a:t>12 Jan 2018</a:t>
            </a:r>
          </a:p>
          <a:p>
            <a:r>
              <a:rPr lang="en-US"/>
              <a:t>Your Title Goes Here</a:t>
            </a:r>
          </a:p>
        </p:txBody>
      </p:sp>
      <p:sp>
        <p:nvSpPr>
          <p:cNvPr id="66" name="Content Placeholder 4">
            <a:extLst>
              <a:ext uri="{FF2B5EF4-FFF2-40B4-BE49-F238E27FC236}">
                <a16:creationId xmlns:a16="http://schemas.microsoft.com/office/drawing/2014/main" id="{D643E01E-5E46-2748-881D-EA7A26C7BCCD}"/>
              </a:ext>
            </a:extLst>
          </p:cNvPr>
          <p:cNvSpPr>
            <a:spLocks noGrp="1"/>
          </p:cNvSpPr>
          <p:nvPr>
            <p:ph sz="quarter" idx="20" hasCustomPrompt="1"/>
          </p:nvPr>
        </p:nvSpPr>
        <p:spPr>
          <a:xfrm>
            <a:off x="8502717" y="7889839"/>
            <a:ext cx="3209925" cy="1296987"/>
          </a:xfrm>
          <a:prstGeom prst="rect">
            <a:avLst/>
          </a:prstGeom>
        </p:spPr>
        <p:txBody>
          <a:bodyPr/>
          <a:lstStyle>
            <a:lvl1pPr marL="0" indent="0" algn="ctr">
              <a:buNone/>
              <a:defRPr sz="2400">
                <a:solidFill>
                  <a:schemeClr val="bg2">
                    <a:lumMod val="25000"/>
                  </a:schemeClr>
                </a:solidFill>
              </a:defRPr>
            </a:lvl1pPr>
          </a:lstStyle>
          <a:p>
            <a:r>
              <a:rPr lang="en-US"/>
              <a:t>12 Jan 2018</a:t>
            </a:r>
          </a:p>
          <a:p>
            <a:r>
              <a:rPr lang="en-US"/>
              <a:t>Your Title Goes Here</a:t>
            </a:r>
          </a:p>
        </p:txBody>
      </p:sp>
      <p:sp>
        <p:nvSpPr>
          <p:cNvPr id="67" name="Content Placeholder 4">
            <a:extLst>
              <a:ext uri="{FF2B5EF4-FFF2-40B4-BE49-F238E27FC236}">
                <a16:creationId xmlns:a16="http://schemas.microsoft.com/office/drawing/2014/main" id="{35A4B324-91C1-6548-A130-87056338A28F}"/>
              </a:ext>
            </a:extLst>
          </p:cNvPr>
          <p:cNvSpPr>
            <a:spLocks noGrp="1"/>
          </p:cNvSpPr>
          <p:nvPr>
            <p:ph sz="quarter" idx="21" hasCustomPrompt="1"/>
          </p:nvPr>
        </p:nvSpPr>
        <p:spPr>
          <a:xfrm>
            <a:off x="3914160" y="7889839"/>
            <a:ext cx="3209925" cy="1296987"/>
          </a:xfrm>
          <a:prstGeom prst="rect">
            <a:avLst/>
          </a:prstGeom>
        </p:spPr>
        <p:txBody>
          <a:bodyPr/>
          <a:lstStyle>
            <a:lvl1pPr marL="0" indent="0" algn="ctr">
              <a:buNone/>
              <a:defRPr sz="2400">
                <a:solidFill>
                  <a:schemeClr val="bg2">
                    <a:lumMod val="25000"/>
                  </a:schemeClr>
                </a:solidFill>
              </a:defRPr>
            </a:lvl1pPr>
          </a:lstStyle>
          <a:p>
            <a:r>
              <a:rPr lang="en-US"/>
              <a:t>12 Jan 2018</a:t>
            </a:r>
          </a:p>
          <a:p>
            <a:r>
              <a:rPr lang="en-US"/>
              <a:t>Your Title Goes Here</a:t>
            </a:r>
          </a:p>
        </p:txBody>
      </p:sp>
      <p:grpSp>
        <p:nvGrpSpPr>
          <p:cNvPr id="34" name="Group 33">
            <a:extLst>
              <a:ext uri="{FF2B5EF4-FFF2-40B4-BE49-F238E27FC236}">
                <a16:creationId xmlns:a16="http://schemas.microsoft.com/office/drawing/2014/main" id="{ED95BECB-F6EB-CF43-A61B-32ED7FF146FE}"/>
              </a:ext>
            </a:extLst>
          </p:cNvPr>
          <p:cNvGrpSpPr/>
          <p:nvPr userDrawn="1"/>
        </p:nvGrpSpPr>
        <p:grpSpPr>
          <a:xfrm>
            <a:off x="9733325" y="7042340"/>
            <a:ext cx="248344" cy="248342"/>
            <a:chOff x="2991668" y="6807571"/>
            <a:chExt cx="248344" cy="248342"/>
          </a:xfrm>
        </p:grpSpPr>
        <p:sp>
          <p:nvSpPr>
            <p:cNvPr id="35" name="Oval 34">
              <a:extLst>
                <a:ext uri="{FF2B5EF4-FFF2-40B4-BE49-F238E27FC236}">
                  <a16:creationId xmlns:a16="http://schemas.microsoft.com/office/drawing/2014/main" id="{AEA961CD-C757-7B40-8D5B-898C584872A2}"/>
                </a:ext>
              </a:extLst>
            </p:cNvPr>
            <p:cNvSpPr/>
            <p:nvPr/>
          </p:nvSpPr>
          <p:spPr>
            <a:xfrm>
              <a:off x="2991668" y="6807571"/>
              <a:ext cx="248344" cy="248342"/>
            </a:xfrm>
            <a:prstGeom prst="ellipse">
              <a:avLst/>
            </a:prstGeom>
            <a:solidFill>
              <a:schemeClr val="bg1"/>
            </a:solidFill>
            <a:ln w="31750">
              <a:noFill/>
            </a:ln>
            <a:effectLst>
              <a:outerShdw blurRad="1270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6" name="Oval 35">
              <a:extLst>
                <a:ext uri="{FF2B5EF4-FFF2-40B4-BE49-F238E27FC236}">
                  <a16:creationId xmlns:a16="http://schemas.microsoft.com/office/drawing/2014/main" id="{CC4EDDFE-9FCE-424A-80E7-15D1F548D063}"/>
                </a:ext>
              </a:extLst>
            </p:cNvPr>
            <p:cNvSpPr/>
            <p:nvPr/>
          </p:nvSpPr>
          <p:spPr>
            <a:xfrm>
              <a:off x="3049014" y="6864917"/>
              <a:ext cx="133652" cy="133650"/>
            </a:xfrm>
            <a:prstGeom prst="ellipse">
              <a:avLst/>
            </a:prstGeom>
            <a:gradFill>
              <a:gsLst>
                <a:gs pos="2000">
                  <a:srgbClr val="AA1D3A"/>
                </a:gs>
                <a:gs pos="100000">
                  <a:srgbClr val="E8264F"/>
                </a:gs>
              </a:gsLst>
              <a:path path="circle">
                <a:fillToRect l="50000" t="-80000" r="50000" b="180000"/>
              </a:path>
            </a:gradFill>
            <a:ln w="31750">
              <a:noFill/>
            </a:ln>
            <a:effectLst>
              <a:outerShdw blurRad="1270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37" name="Group 36">
            <a:extLst>
              <a:ext uri="{FF2B5EF4-FFF2-40B4-BE49-F238E27FC236}">
                <a16:creationId xmlns:a16="http://schemas.microsoft.com/office/drawing/2014/main" id="{0FB2522A-4E43-9248-BB38-36E361E805B7}"/>
              </a:ext>
            </a:extLst>
          </p:cNvPr>
          <p:cNvGrpSpPr/>
          <p:nvPr userDrawn="1"/>
        </p:nvGrpSpPr>
        <p:grpSpPr>
          <a:xfrm>
            <a:off x="5366271" y="7040588"/>
            <a:ext cx="248344" cy="248342"/>
            <a:chOff x="2991668" y="6807571"/>
            <a:chExt cx="248344" cy="248342"/>
          </a:xfrm>
        </p:grpSpPr>
        <p:sp>
          <p:nvSpPr>
            <p:cNvPr id="38" name="Oval 37">
              <a:extLst>
                <a:ext uri="{FF2B5EF4-FFF2-40B4-BE49-F238E27FC236}">
                  <a16:creationId xmlns:a16="http://schemas.microsoft.com/office/drawing/2014/main" id="{6794EA13-FBCB-1545-B7B8-2D09AE65C43F}"/>
                </a:ext>
              </a:extLst>
            </p:cNvPr>
            <p:cNvSpPr/>
            <p:nvPr/>
          </p:nvSpPr>
          <p:spPr>
            <a:xfrm>
              <a:off x="2991668" y="6807571"/>
              <a:ext cx="248344" cy="248342"/>
            </a:xfrm>
            <a:prstGeom prst="ellipse">
              <a:avLst/>
            </a:prstGeom>
            <a:solidFill>
              <a:schemeClr val="bg1"/>
            </a:solidFill>
            <a:ln w="31750">
              <a:noFill/>
            </a:ln>
            <a:effectLst>
              <a:outerShdw blurRad="1270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9" name="Oval 38">
              <a:extLst>
                <a:ext uri="{FF2B5EF4-FFF2-40B4-BE49-F238E27FC236}">
                  <a16:creationId xmlns:a16="http://schemas.microsoft.com/office/drawing/2014/main" id="{43B8990C-7C31-BE48-ACA8-77050ED96D97}"/>
                </a:ext>
              </a:extLst>
            </p:cNvPr>
            <p:cNvSpPr/>
            <p:nvPr/>
          </p:nvSpPr>
          <p:spPr>
            <a:xfrm>
              <a:off x="3049014" y="6864917"/>
              <a:ext cx="133652" cy="133650"/>
            </a:xfrm>
            <a:prstGeom prst="ellipse">
              <a:avLst/>
            </a:prstGeom>
            <a:gradFill>
              <a:gsLst>
                <a:gs pos="2000">
                  <a:srgbClr val="AA1D3A"/>
                </a:gs>
                <a:gs pos="100000">
                  <a:srgbClr val="E8264F"/>
                </a:gs>
              </a:gsLst>
              <a:path path="circle">
                <a:fillToRect l="50000" t="-80000" r="50000" b="180000"/>
              </a:path>
            </a:gradFill>
            <a:ln w="31750">
              <a:noFill/>
            </a:ln>
            <a:effectLst>
              <a:outerShdw blurRad="1270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Tree>
    <p:extLst>
      <p:ext uri="{BB962C8B-B14F-4D97-AF65-F5344CB8AC3E}">
        <p14:creationId xmlns:p14="http://schemas.microsoft.com/office/powerpoint/2010/main" val="1697161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9" name="Content Placeholder 33">
            <a:extLst>
              <a:ext uri="{FF2B5EF4-FFF2-40B4-BE49-F238E27FC236}">
                <a16:creationId xmlns:a16="http://schemas.microsoft.com/office/drawing/2014/main" id="{F706CF66-EFA4-5642-B6CC-7E4D6EAD08A0}"/>
              </a:ext>
            </a:extLst>
          </p:cNvPr>
          <p:cNvSpPr>
            <a:spLocks noGrp="1"/>
          </p:cNvSpPr>
          <p:nvPr>
            <p:ph sz="quarter" idx="14" hasCustomPrompt="1"/>
          </p:nvPr>
        </p:nvSpPr>
        <p:spPr>
          <a:xfrm>
            <a:off x="3947271" y="1617203"/>
            <a:ext cx="11582495" cy="1087554"/>
          </a:xfrm>
          <a:prstGeom prst="rect">
            <a:avLst/>
          </a:prstGeom>
        </p:spPr>
        <p:txBody>
          <a:bodyPr>
            <a:normAutofit/>
          </a:bodyPr>
          <a:lstStyle>
            <a:lvl1pPr marL="0" indent="0" algn="ctr">
              <a:buNone/>
              <a:defRPr sz="6000">
                <a:solidFill>
                  <a:srgbClr val="49413A"/>
                </a:solidFill>
              </a:defRPr>
            </a:lvl1pPr>
            <a:lvl3pPr marL="1460745" indent="0">
              <a:buNone/>
              <a:defRPr/>
            </a:lvl3pPr>
            <a:lvl4pPr marL="2191116" indent="0">
              <a:buNone/>
              <a:defRPr/>
            </a:lvl4pPr>
            <a:lvl5pPr marL="2921490" indent="0">
              <a:buNone/>
              <a:defRPr/>
            </a:lvl5pPr>
          </a:lstStyle>
          <a:p>
            <a:pPr lvl="0"/>
            <a:r>
              <a:rPr lang="en-US"/>
              <a:t>Heading Level 1</a:t>
            </a:r>
          </a:p>
        </p:txBody>
      </p:sp>
      <p:pic>
        <p:nvPicPr>
          <p:cNvPr id="2" name="Picture 1">
            <a:extLst>
              <a:ext uri="{FF2B5EF4-FFF2-40B4-BE49-F238E27FC236}">
                <a16:creationId xmlns:a16="http://schemas.microsoft.com/office/drawing/2014/main" id="{A50DB791-44E2-8E49-B99F-EBC659245F93}"/>
              </a:ext>
            </a:extLst>
          </p:cNvPr>
          <p:cNvPicPr>
            <a:picLocks noChangeAspect="1"/>
          </p:cNvPicPr>
          <p:nvPr userDrawn="1"/>
        </p:nvPicPr>
        <p:blipFill>
          <a:blip r:embed="rId2">
            <a:duotone>
              <a:schemeClr val="accent2">
                <a:shade val="45000"/>
                <a:satMod val="135000"/>
              </a:schemeClr>
              <a:prstClr val="white"/>
            </a:duotone>
          </a:blip>
          <a:stretch>
            <a:fillRect/>
          </a:stretch>
        </p:blipFill>
        <p:spPr>
          <a:xfrm>
            <a:off x="5901775" y="3426126"/>
            <a:ext cx="7632145" cy="6234710"/>
          </a:xfrm>
          <a:prstGeom prst="rect">
            <a:avLst/>
          </a:prstGeom>
        </p:spPr>
      </p:pic>
      <p:sp>
        <p:nvSpPr>
          <p:cNvPr id="13" name="Picture Placeholder 3">
            <a:extLst>
              <a:ext uri="{FF2B5EF4-FFF2-40B4-BE49-F238E27FC236}">
                <a16:creationId xmlns:a16="http://schemas.microsoft.com/office/drawing/2014/main" id="{767249A2-32A8-AB4F-9080-13B7DA102C42}"/>
              </a:ext>
            </a:extLst>
          </p:cNvPr>
          <p:cNvSpPr>
            <a:spLocks noGrp="1"/>
          </p:cNvSpPr>
          <p:nvPr>
            <p:ph type="pic" sz="quarter" idx="11"/>
          </p:nvPr>
        </p:nvSpPr>
        <p:spPr>
          <a:xfrm>
            <a:off x="6788707" y="3675811"/>
            <a:ext cx="5833990" cy="3957441"/>
          </a:xfrm>
          <a:custGeom>
            <a:avLst/>
            <a:gdLst>
              <a:gd name="connsiteX0" fmla="*/ 0 w 4203290"/>
              <a:gd name="connsiteY0" fmla="*/ 0 h 6858000"/>
              <a:gd name="connsiteX1" fmla="*/ 4203290 w 4203290"/>
              <a:gd name="connsiteY1" fmla="*/ 0 h 6858000"/>
              <a:gd name="connsiteX2" fmla="*/ 4203290 w 4203290"/>
              <a:gd name="connsiteY2" fmla="*/ 6858000 h 6858000"/>
              <a:gd name="connsiteX3" fmla="*/ 0 w 42032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03290" h="6858000">
                <a:moveTo>
                  <a:pt x="0" y="0"/>
                </a:moveTo>
                <a:lnTo>
                  <a:pt x="4203290" y="0"/>
                </a:lnTo>
                <a:lnTo>
                  <a:pt x="4203290" y="6858000"/>
                </a:lnTo>
                <a:lnTo>
                  <a:pt x="0" y="6858000"/>
                </a:lnTo>
                <a:close/>
              </a:path>
            </a:pathLst>
          </a:custGeom>
          <a:solidFill>
            <a:schemeClr val="bg1">
              <a:lumMod val="95000"/>
            </a:schemeClr>
          </a:solidFill>
          <a:effectLst/>
        </p:spPr>
        <p:txBody>
          <a:bodyPr wrap="square">
            <a:noAutofit/>
          </a:bodyPr>
          <a:lstStyle>
            <a:lvl1pPr marL="0" indent="0" algn="ctr">
              <a:buNone/>
              <a:defRPr sz="1400">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90342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Title 30">
            <a:extLst>
              <a:ext uri="{FF2B5EF4-FFF2-40B4-BE49-F238E27FC236}">
                <a16:creationId xmlns:a16="http://schemas.microsoft.com/office/drawing/2014/main" id="{9A03E4C2-C32E-A14A-9FAE-EE78430279E5}"/>
              </a:ext>
            </a:extLst>
          </p:cNvPr>
          <p:cNvSpPr>
            <a:spLocks noGrp="1"/>
          </p:cNvSpPr>
          <p:nvPr>
            <p:ph type="title" hasCustomPrompt="1"/>
          </p:nvPr>
        </p:nvSpPr>
        <p:spPr>
          <a:xfrm>
            <a:off x="1601071" y="2360767"/>
            <a:ext cx="8137372" cy="677236"/>
          </a:xfrm>
          <a:prstGeom prst="rect">
            <a:avLst/>
          </a:prstGeom>
        </p:spPr>
        <p:txBody>
          <a:bodyPr>
            <a:normAutofit/>
          </a:bodyPr>
          <a:lstStyle>
            <a:lvl1pPr>
              <a:defRPr sz="2800" b="1" spc="300">
                <a:solidFill>
                  <a:srgbClr val="A91C3A"/>
                </a:solidFill>
              </a:defRPr>
            </a:lvl1pPr>
          </a:lstStyle>
          <a:p>
            <a:r>
              <a:rPr lang="en-US"/>
              <a:t>HEADING 1</a:t>
            </a:r>
          </a:p>
        </p:txBody>
      </p:sp>
      <p:sp>
        <p:nvSpPr>
          <p:cNvPr id="7" name="Content Placeholder 33">
            <a:extLst>
              <a:ext uri="{FF2B5EF4-FFF2-40B4-BE49-F238E27FC236}">
                <a16:creationId xmlns:a16="http://schemas.microsoft.com/office/drawing/2014/main" id="{61507B98-8283-294C-9216-1C898D1DFD1A}"/>
              </a:ext>
            </a:extLst>
          </p:cNvPr>
          <p:cNvSpPr>
            <a:spLocks noGrp="1"/>
          </p:cNvSpPr>
          <p:nvPr>
            <p:ph sz="quarter" idx="14" hasCustomPrompt="1"/>
          </p:nvPr>
        </p:nvSpPr>
        <p:spPr>
          <a:xfrm>
            <a:off x="1601146" y="3038003"/>
            <a:ext cx="8137372" cy="1145056"/>
          </a:xfrm>
          <a:prstGeom prst="rect">
            <a:avLst/>
          </a:prstGeom>
        </p:spPr>
        <p:txBody>
          <a:bodyPr>
            <a:normAutofit/>
          </a:bodyPr>
          <a:lstStyle>
            <a:lvl1pPr marL="0" indent="0">
              <a:buNone/>
              <a:defRPr>
                <a:solidFill>
                  <a:srgbClr val="4941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
        <p:nvSpPr>
          <p:cNvPr id="8" name="Content Placeholder 29">
            <a:extLst>
              <a:ext uri="{FF2B5EF4-FFF2-40B4-BE49-F238E27FC236}">
                <a16:creationId xmlns:a16="http://schemas.microsoft.com/office/drawing/2014/main" id="{B30E6838-CEB5-474D-923F-7E3C41BF29D0}"/>
              </a:ext>
            </a:extLst>
          </p:cNvPr>
          <p:cNvSpPr>
            <a:spLocks noGrp="1"/>
          </p:cNvSpPr>
          <p:nvPr>
            <p:ph sz="quarter" idx="34" hasCustomPrompt="1"/>
          </p:nvPr>
        </p:nvSpPr>
        <p:spPr>
          <a:xfrm>
            <a:off x="1601071" y="4343469"/>
            <a:ext cx="8137447" cy="4338164"/>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800" b="0" i="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 Insert your text here! Insert your text here!</a:t>
            </a:r>
            <a:r>
              <a:rPr lang="en-CA" b="0" i="0">
                <a:solidFill>
                  <a:srgbClr val="000000"/>
                </a:solidFill>
                <a:effectLst/>
                <a:latin typeface="Open Sans"/>
              </a:rPr>
              <a:t> </a:t>
            </a:r>
            <a:r>
              <a:rPr lang="en-CA" b="0" i="0">
                <a:solidFill>
                  <a:srgbClr val="000000"/>
                </a:solidFill>
                <a:effectLst/>
                <a:latin typeface="+mn-lt"/>
              </a:rPr>
              <a:t>Insert your text here! Insert your text here! Insert your text here! Insert your text here!</a:t>
            </a:r>
            <a:endParaRPr lang="en-CA" b="0" i="0">
              <a:solidFill>
                <a:srgbClr val="000000"/>
              </a:solidFill>
              <a:effectLst/>
              <a:latin typeface="Open Sans"/>
            </a:endParaRPr>
          </a:p>
        </p:txBody>
      </p:sp>
      <p:pic>
        <p:nvPicPr>
          <p:cNvPr id="9" name="Picture 8">
            <a:extLst>
              <a:ext uri="{FF2B5EF4-FFF2-40B4-BE49-F238E27FC236}">
                <a16:creationId xmlns:a16="http://schemas.microsoft.com/office/drawing/2014/main" id="{1714F0C2-C80E-3242-8C11-183A9AA829CB}"/>
              </a:ext>
            </a:extLst>
          </p:cNvPr>
          <p:cNvPicPr>
            <a:picLocks noChangeAspect="1"/>
          </p:cNvPicPr>
          <p:nvPr userDrawn="1"/>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14888"/>
          <a:stretch/>
        </p:blipFill>
        <p:spPr>
          <a:xfrm>
            <a:off x="9738443" y="1006714"/>
            <a:ext cx="9908192" cy="8433129"/>
          </a:xfrm>
          <a:prstGeom prst="rect">
            <a:avLst/>
          </a:prstGeom>
        </p:spPr>
      </p:pic>
      <p:sp>
        <p:nvSpPr>
          <p:cNvPr id="17" name="Picture Placeholder 16">
            <a:extLst>
              <a:ext uri="{FF2B5EF4-FFF2-40B4-BE49-F238E27FC236}">
                <a16:creationId xmlns:a16="http://schemas.microsoft.com/office/drawing/2014/main" id="{F172D328-DF96-2B48-A216-466F29081D2B}"/>
              </a:ext>
            </a:extLst>
          </p:cNvPr>
          <p:cNvSpPr>
            <a:spLocks noGrp="1"/>
          </p:cNvSpPr>
          <p:nvPr>
            <p:ph type="pic" sz="quarter" idx="35"/>
          </p:nvPr>
        </p:nvSpPr>
        <p:spPr>
          <a:xfrm>
            <a:off x="12634913" y="1695450"/>
            <a:ext cx="4124325" cy="5719763"/>
          </a:xfrm>
          <a:prstGeom prst="rect">
            <a:avLst/>
          </a:prstGeom>
          <a:solidFill>
            <a:schemeClr val="bg1">
              <a:lumMod val="95000"/>
            </a:schemeClr>
          </a:solidFill>
          <a:effectLst>
            <a:outerShdw blurRad="50800" dist="50800" dir="5400000" algn="ctr" rotWithShape="0">
              <a:schemeClr val="bg2"/>
            </a:outerShdw>
          </a:effectLst>
        </p:spPr>
        <p:txBody>
          <a:bodyPr/>
          <a:lstStyle/>
          <a:p>
            <a:endParaRPr lang="en-US"/>
          </a:p>
        </p:txBody>
      </p:sp>
    </p:spTree>
    <p:extLst>
      <p:ext uri="{BB962C8B-B14F-4D97-AF65-F5344CB8AC3E}">
        <p14:creationId xmlns:p14="http://schemas.microsoft.com/office/powerpoint/2010/main" val="1649853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320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_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4831EA-BA11-8F4E-9FFD-144DBB8604FF}"/>
              </a:ext>
            </a:extLst>
          </p:cNvPr>
          <p:cNvSpPr/>
          <p:nvPr userDrawn="1"/>
        </p:nvSpPr>
        <p:spPr>
          <a:xfrm>
            <a:off x="-1" y="0"/>
            <a:ext cx="19477039" cy="274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92764CF-73CC-8B4E-B0AD-66DA1A463A9C}"/>
              </a:ext>
            </a:extLst>
          </p:cNvPr>
          <p:cNvSpPr>
            <a:spLocks noGrp="1"/>
          </p:cNvSpPr>
          <p:nvPr>
            <p:ph sz="quarter" idx="10" hasCustomPrompt="1"/>
          </p:nvPr>
        </p:nvSpPr>
        <p:spPr>
          <a:xfrm>
            <a:off x="3876979" y="3330766"/>
            <a:ext cx="11723078" cy="2219149"/>
          </a:xfrm>
          <a:prstGeom prst="rect">
            <a:avLst/>
          </a:prstGeom>
        </p:spPr>
        <p:txBody>
          <a:bodyPr>
            <a:normAutofit/>
          </a:bodyPr>
          <a:lstStyle>
            <a:lvl1pPr marL="0" indent="0" algn="ctr">
              <a:lnSpc>
                <a:spcPct val="150000"/>
              </a:lnSpc>
              <a:buNone/>
              <a:defRPr sz="9600">
                <a:solidFill>
                  <a:schemeClr val="bg1"/>
                </a:solidFill>
              </a:defRPr>
            </a:lvl1pPr>
            <a:lvl2pPr marL="730371" indent="0">
              <a:buNone/>
              <a:defRPr/>
            </a:lvl2pPr>
            <a:lvl3pPr marL="1460745" indent="0">
              <a:buNone/>
              <a:defRPr/>
            </a:lvl3pPr>
            <a:lvl4pPr marL="2191116" indent="0">
              <a:buNone/>
              <a:defRPr/>
            </a:lvl4pPr>
            <a:lvl5pPr marL="2921490" indent="0">
              <a:buNone/>
              <a:defRPr/>
            </a:lvl5pPr>
          </a:lstStyle>
          <a:p>
            <a:pPr lvl="0"/>
            <a:r>
              <a:rPr lang="en-US"/>
              <a:t>Heading Level 1</a:t>
            </a:r>
          </a:p>
        </p:txBody>
      </p:sp>
      <p:sp>
        <p:nvSpPr>
          <p:cNvPr id="6" name="Content Placeholder 4">
            <a:extLst>
              <a:ext uri="{FF2B5EF4-FFF2-40B4-BE49-F238E27FC236}">
                <a16:creationId xmlns:a16="http://schemas.microsoft.com/office/drawing/2014/main" id="{06832E76-AEC3-E145-96AF-2F0E4907CA95}"/>
              </a:ext>
            </a:extLst>
          </p:cNvPr>
          <p:cNvSpPr>
            <a:spLocks noGrp="1"/>
          </p:cNvSpPr>
          <p:nvPr>
            <p:ph sz="quarter" idx="11" hasCustomPrompt="1"/>
          </p:nvPr>
        </p:nvSpPr>
        <p:spPr>
          <a:xfrm>
            <a:off x="3876979" y="5549915"/>
            <a:ext cx="11723078" cy="856859"/>
          </a:xfrm>
          <a:prstGeom prst="rect">
            <a:avLst/>
          </a:prstGeom>
        </p:spPr>
        <p:txBody>
          <a:bodyPr>
            <a:normAutofit/>
          </a:bodyPr>
          <a:lstStyle>
            <a:lvl1pPr marL="0" indent="0" algn="ctr">
              <a:lnSpc>
                <a:spcPct val="150000"/>
              </a:lnSpc>
              <a:buNone/>
              <a:defRPr sz="3200" spc="300">
                <a:solidFill>
                  <a:schemeClr val="bg1"/>
                </a:solidFill>
              </a:defRPr>
            </a:lvl1pPr>
            <a:lvl2pPr marL="730371" indent="0">
              <a:buNone/>
              <a:defRPr/>
            </a:lvl2pPr>
            <a:lvl3pPr marL="1460745" indent="0">
              <a:buNone/>
              <a:defRPr/>
            </a:lvl3pPr>
            <a:lvl4pPr marL="2191116" indent="0">
              <a:buNone/>
              <a:defRPr/>
            </a:lvl4pPr>
            <a:lvl5pPr marL="2921490" indent="0">
              <a:buNone/>
              <a:defRPr/>
            </a:lvl5pPr>
          </a:lstStyle>
          <a:p>
            <a:pPr lvl="0"/>
            <a:r>
              <a:rPr lang="en-US"/>
              <a:t>HEADING LEVEL 2</a:t>
            </a:r>
          </a:p>
        </p:txBody>
      </p:sp>
    </p:spTree>
    <p:extLst>
      <p:ext uri="{BB962C8B-B14F-4D97-AF65-F5344CB8AC3E}">
        <p14:creationId xmlns:p14="http://schemas.microsoft.com/office/powerpoint/2010/main" val="2287040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90A474D8-61A1-A949-8457-72D25446EAAF}"/>
              </a:ext>
            </a:extLst>
          </p:cNvPr>
          <p:cNvSpPr>
            <a:spLocks noGrp="1"/>
          </p:cNvSpPr>
          <p:nvPr>
            <p:ph type="pic" sz="quarter" idx="12"/>
          </p:nvPr>
        </p:nvSpPr>
        <p:spPr>
          <a:xfrm>
            <a:off x="0" y="274638"/>
            <a:ext cx="19477038" cy="10698162"/>
          </a:xfrm>
          <a:prstGeom prst="rect">
            <a:avLst/>
          </a:prstGeom>
        </p:spPr>
        <p:txBody>
          <a:bodyPr/>
          <a:lstStyle>
            <a:lvl1pPr>
              <a:defRPr sz="2400"/>
            </a:lvl1pPr>
          </a:lstStyle>
          <a:p>
            <a:endParaRPr lang="en-US"/>
          </a:p>
        </p:txBody>
      </p:sp>
    </p:spTree>
    <p:extLst>
      <p:ext uri="{BB962C8B-B14F-4D97-AF65-F5344CB8AC3E}">
        <p14:creationId xmlns:p14="http://schemas.microsoft.com/office/powerpoint/2010/main" val="2330990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4" name="Title 30">
            <a:extLst>
              <a:ext uri="{FF2B5EF4-FFF2-40B4-BE49-F238E27FC236}">
                <a16:creationId xmlns:a16="http://schemas.microsoft.com/office/drawing/2014/main" id="{7F777268-79DA-DD4C-97AD-F25595E5B641}"/>
              </a:ext>
            </a:extLst>
          </p:cNvPr>
          <p:cNvSpPr>
            <a:spLocks noGrp="1"/>
          </p:cNvSpPr>
          <p:nvPr>
            <p:ph type="title" hasCustomPrompt="1"/>
          </p:nvPr>
        </p:nvSpPr>
        <p:spPr>
          <a:xfrm>
            <a:off x="1432554" y="1073344"/>
            <a:ext cx="16664060" cy="677236"/>
          </a:xfrm>
          <a:prstGeom prst="rect">
            <a:avLst/>
          </a:prstGeom>
        </p:spPr>
        <p:txBody>
          <a:bodyPr>
            <a:normAutofit/>
          </a:bodyPr>
          <a:lstStyle>
            <a:lvl1pPr>
              <a:defRPr sz="2800" b="1" cap="all" spc="300" baseline="0">
                <a:solidFill>
                  <a:srgbClr val="AA1D3A"/>
                </a:solidFill>
              </a:defRPr>
            </a:lvl1pPr>
          </a:lstStyle>
          <a:p>
            <a:r>
              <a:rPr lang="en-US"/>
              <a:t>SECTION HEADING (USE IN ALL CAPS)</a:t>
            </a:r>
          </a:p>
        </p:txBody>
      </p:sp>
      <p:sp>
        <p:nvSpPr>
          <p:cNvPr id="5" name="Content Placeholder 33">
            <a:extLst>
              <a:ext uri="{FF2B5EF4-FFF2-40B4-BE49-F238E27FC236}">
                <a16:creationId xmlns:a16="http://schemas.microsoft.com/office/drawing/2014/main" id="{AB8D16F1-F3CC-E345-BA4D-AF3A3F9CFED4}"/>
              </a:ext>
            </a:extLst>
          </p:cNvPr>
          <p:cNvSpPr>
            <a:spLocks noGrp="1"/>
          </p:cNvSpPr>
          <p:nvPr>
            <p:ph sz="quarter" idx="14" hasCustomPrompt="1"/>
          </p:nvPr>
        </p:nvSpPr>
        <p:spPr>
          <a:xfrm>
            <a:off x="1391485" y="1770458"/>
            <a:ext cx="16654385" cy="1145056"/>
          </a:xfrm>
          <a:prstGeom prst="rect">
            <a:avLst/>
          </a:prstGeom>
        </p:spPr>
        <p:txBody>
          <a:bodyPr/>
          <a:lstStyle>
            <a:lvl1pPr marL="0" indent="0">
              <a:buNone/>
              <a:defRPr lang="en-US" dirty="0">
                <a:solidFill>
                  <a:srgbClr val="49413A"/>
                </a:solidFill>
              </a:defRPr>
            </a:lvl1pPr>
            <a:lvl3pPr marL="1460745" indent="0">
              <a:buNone/>
              <a:defRPr/>
            </a:lvl3pPr>
            <a:lvl4pPr marL="2191116" indent="0">
              <a:buNone/>
              <a:defRPr/>
            </a:lvl4pPr>
            <a:lvl5pPr marL="2921490" indent="0">
              <a:buNone/>
              <a:defRPr/>
            </a:lvl5pPr>
          </a:lstStyle>
          <a:p>
            <a:pPr lvl="0"/>
            <a:r>
              <a:rPr lang="en-US"/>
              <a:t>Heading 2</a:t>
            </a:r>
          </a:p>
        </p:txBody>
      </p:sp>
      <p:sp>
        <p:nvSpPr>
          <p:cNvPr id="7" name="Text Placeholder 6">
            <a:extLst>
              <a:ext uri="{FF2B5EF4-FFF2-40B4-BE49-F238E27FC236}">
                <a16:creationId xmlns:a16="http://schemas.microsoft.com/office/drawing/2014/main" id="{2B1F2A22-0DD9-2B42-980A-9F04C70316C1}"/>
              </a:ext>
            </a:extLst>
          </p:cNvPr>
          <p:cNvSpPr>
            <a:spLocks noGrp="1"/>
          </p:cNvSpPr>
          <p:nvPr>
            <p:ph type="body" sz="quarter" idx="15" hasCustomPrompt="1"/>
          </p:nvPr>
        </p:nvSpPr>
        <p:spPr>
          <a:xfrm>
            <a:off x="1410660" y="2955668"/>
            <a:ext cx="16663988" cy="6081712"/>
          </a:xfrm>
          <a:prstGeom prst="rect">
            <a:avLst/>
          </a:prstGeom>
        </p:spPr>
        <p:txBody>
          <a:bodyPr>
            <a:normAutofit/>
          </a:bodyPr>
          <a:lstStyle>
            <a:lvl1pPr marL="0" indent="0">
              <a:spcAft>
                <a:spcPts val="1200"/>
              </a:spcAft>
              <a:buNone/>
              <a:defRPr sz="3600" b="1">
                <a:solidFill>
                  <a:schemeClr val="tx1">
                    <a:lumMod val="85000"/>
                    <a:lumOff val="15000"/>
                  </a:schemeClr>
                </a:solidFill>
              </a:defRPr>
            </a:lvl1pPr>
            <a:lvl2pPr>
              <a:spcAft>
                <a:spcPts val="1200"/>
              </a:spcAft>
              <a:defRPr sz="3200">
                <a:solidFill>
                  <a:schemeClr val="tx1">
                    <a:lumMod val="85000"/>
                    <a:lumOff val="15000"/>
                  </a:schemeClr>
                </a:solidFill>
              </a:defRPr>
            </a:lvl2pPr>
            <a:lvl3pPr>
              <a:spcAft>
                <a:spcPts val="1200"/>
              </a:spcAft>
              <a:defRPr sz="2800">
                <a:solidFill>
                  <a:schemeClr val="tx1">
                    <a:lumMod val="85000"/>
                    <a:lumOff val="15000"/>
                  </a:schemeClr>
                </a:solidFill>
              </a:defRPr>
            </a:lvl3pPr>
            <a:lvl4pPr>
              <a:defRPr sz="2800"/>
            </a:lvl4pPr>
          </a:lstStyle>
          <a:p>
            <a:pPr lvl="0"/>
            <a:r>
              <a:rPr lang="en-US"/>
              <a:t>Heading Level 3</a:t>
            </a:r>
          </a:p>
          <a:p>
            <a:pPr lvl="1"/>
            <a:r>
              <a:rPr lang="en-US"/>
              <a:t>Second level</a:t>
            </a:r>
          </a:p>
          <a:p>
            <a:pPr lvl="2"/>
            <a:r>
              <a:rPr lang="en-US"/>
              <a:t>Third level</a:t>
            </a:r>
          </a:p>
        </p:txBody>
      </p:sp>
    </p:spTree>
    <p:extLst>
      <p:ext uri="{BB962C8B-B14F-4D97-AF65-F5344CB8AC3E}">
        <p14:creationId xmlns:p14="http://schemas.microsoft.com/office/powerpoint/2010/main" val="2718258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3" name="Content Placeholder 29">
            <a:extLst>
              <a:ext uri="{FF2B5EF4-FFF2-40B4-BE49-F238E27FC236}">
                <a16:creationId xmlns:a16="http://schemas.microsoft.com/office/drawing/2014/main" id="{F8FF84E8-E029-C14C-9EBB-127E46EE4749}"/>
              </a:ext>
            </a:extLst>
          </p:cNvPr>
          <p:cNvSpPr>
            <a:spLocks noGrp="1"/>
          </p:cNvSpPr>
          <p:nvPr>
            <p:ph sz="quarter" idx="13" hasCustomPrompt="1"/>
          </p:nvPr>
        </p:nvSpPr>
        <p:spPr>
          <a:xfrm>
            <a:off x="1411289" y="3008850"/>
            <a:ext cx="8096996" cy="6050090"/>
          </a:xfrm>
          <a:prstGeom prst="rect">
            <a:avLst/>
          </a:prstGeom>
        </p:spPr>
        <p:txBody>
          <a:bodyPr>
            <a:normAutofit/>
          </a:bodyPr>
          <a:lstStyle>
            <a:lvl1pPr marL="342900" marR="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lang="en-CA" sz="2400" b="0" i="0">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p:txBody>
      </p:sp>
      <p:sp>
        <p:nvSpPr>
          <p:cNvPr id="4" name="Title 30">
            <a:extLst>
              <a:ext uri="{FF2B5EF4-FFF2-40B4-BE49-F238E27FC236}">
                <a16:creationId xmlns:a16="http://schemas.microsoft.com/office/drawing/2014/main" id="{7F777268-79DA-DD4C-97AD-F25595E5B641}"/>
              </a:ext>
            </a:extLst>
          </p:cNvPr>
          <p:cNvSpPr>
            <a:spLocks noGrp="1"/>
          </p:cNvSpPr>
          <p:nvPr>
            <p:ph type="title" hasCustomPrompt="1"/>
          </p:nvPr>
        </p:nvSpPr>
        <p:spPr>
          <a:xfrm>
            <a:off x="1411289" y="1073344"/>
            <a:ext cx="16654385" cy="677236"/>
          </a:xfrm>
          <a:prstGeom prst="rect">
            <a:avLst/>
          </a:prstGeom>
        </p:spPr>
        <p:txBody>
          <a:bodyPr>
            <a:normAutofit/>
          </a:bodyPr>
          <a:lstStyle>
            <a:lvl1pPr>
              <a:defRPr sz="2800" b="1" cap="all" spc="300" baseline="0">
                <a:solidFill>
                  <a:srgbClr val="AA1D3A"/>
                </a:solidFill>
              </a:defRPr>
            </a:lvl1pPr>
          </a:lstStyle>
          <a:p>
            <a:r>
              <a:rPr lang="en-US"/>
              <a:t>HEADING 1</a:t>
            </a:r>
          </a:p>
        </p:txBody>
      </p:sp>
      <p:sp>
        <p:nvSpPr>
          <p:cNvPr id="5" name="Content Placeholder 33">
            <a:extLst>
              <a:ext uri="{FF2B5EF4-FFF2-40B4-BE49-F238E27FC236}">
                <a16:creationId xmlns:a16="http://schemas.microsoft.com/office/drawing/2014/main" id="{AB8D16F1-F3CC-E345-BA4D-AF3A3F9CFED4}"/>
              </a:ext>
            </a:extLst>
          </p:cNvPr>
          <p:cNvSpPr>
            <a:spLocks noGrp="1"/>
          </p:cNvSpPr>
          <p:nvPr>
            <p:ph sz="quarter" idx="14" hasCustomPrompt="1"/>
          </p:nvPr>
        </p:nvSpPr>
        <p:spPr>
          <a:xfrm>
            <a:off x="1391485" y="1770458"/>
            <a:ext cx="16654385" cy="1145056"/>
          </a:xfrm>
          <a:prstGeom prst="rect">
            <a:avLst/>
          </a:prstGeom>
        </p:spPr>
        <p:txBody>
          <a:bodyPr>
            <a:normAutofit/>
          </a:bodyPr>
          <a:lstStyle>
            <a:lvl1pPr marL="0" indent="0">
              <a:buNone/>
              <a:defRPr>
                <a:solidFill>
                  <a:srgbClr val="4941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
        <p:nvSpPr>
          <p:cNvPr id="6" name="Content Placeholder 29">
            <a:extLst>
              <a:ext uri="{FF2B5EF4-FFF2-40B4-BE49-F238E27FC236}">
                <a16:creationId xmlns:a16="http://schemas.microsoft.com/office/drawing/2014/main" id="{D668BE34-9694-F444-BDF0-E07A50629170}"/>
              </a:ext>
            </a:extLst>
          </p:cNvPr>
          <p:cNvSpPr>
            <a:spLocks noGrp="1"/>
          </p:cNvSpPr>
          <p:nvPr>
            <p:ph sz="quarter" idx="15" hasCustomPrompt="1"/>
          </p:nvPr>
        </p:nvSpPr>
        <p:spPr>
          <a:xfrm>
            <a:off x="9968754" y="3017850"/>
            <a:ext cx="8096998" cy="6041089"/>
          </a:xfrm>
          <a:prstGeom prst="rect">
            <a:avLst/>
          </a:prstGeom>
        </p:spPr>
        <p:txBody>
          <a:bodyPr>
            <a:normAutofit/>
          </a:bodyPr>
          <a:lstStyle>
            <a:lvl1pPr marL="342900" marR="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lang="en-CA" sz="2400" b="0" i="0">
                <a:effectLst/>
                <a:latin typeface="Arial" panose="020B0604020202020204" pitchFamily="34" charset="0"/>
                <a:cs typeface="Arial" panose="020B0604020202020204" pitchFamily="34" charset="0"/>
              </a:defRPr>
            </a:lvl1pPr>
            <a:lvl2pPr marL="730371" indent="0">
              <a:buNone/>
              <a:defRPr sz="2800"/>
            </a:lvl2pPr>
            <a:lvl3pPr>
              <a:defRPr sz="2000"/>
            </a:lvl3pPr>
            <a:lvl4pPr>
              <a:defRPr sz="2000"/>
            </a:lvl4pPr>
            <a:lvl5pPr>
              <a:defRPr sz="2000"/>
            </a:lvl5pPr>
          </a:lstStyle>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p:txBody>
      </p:sp>
    </p:spTree>
    <p:extLst>
      <p:ext uri="{BB962C8B-B14F-4D97-AF65-F5344CB8AC3E}">
        <p14:creationId xmlns:p14="http://schemas.microsoft.com/office/powerpoint/2010/main" val="3207239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3" name="Content Placeholder 29">
            <a:extLst>
              <a:ext uri="{FF2B5EF4-FFF2-40B4-BE49-F238E27FC236}">
                <a16:creationId xmlns:a16="http://schemas.microsoft.com/office/drawing/2014/main" id="{F8FF84E8-E029-C14C-9EBB-127E46EE4749}"/>
              </a:ext>
            </a:extLst>
          </p:cNvPr>
          <p:cNvSpPr>
            <a:spLocks noGrp="1"/>
          </p:cNvSpPr>
          <p:nvPr>
            <p:ph sz="quarter" idx="13" hasCustomPrompt="1"/>
          </p:nvPr>
        </p:nvSpPr>
        <p:spPr>
          <a:xfrm>
            <a:off x="1411289" y="3008850"/>
            <a:ext cx="5115017" cy="6041089"/>
          </a:xfrm>
          <a:prstGeom prst="rect">
            <a:avLst/>
          </a:prstGeom>
        </p:spPr>
        <p:txBody>
          <a:bodyPr>
            <a:normAutofit/>
          </a:bodyPr>
          <a:lstStyle>
            <a:lvl1pPr marL="342900" marR="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lang="en-CA" sz="2400" b="0" i="0">
                <a:effectLst/>
                <a:latin typeface="Arial" panose="020B0604020202020204" pitchFamily="34" charset="0"/>
                <a:cs typeface="Arial" panose="020B0604020202020204" pitchFamily="34" charset="0"/>
              </a:defRPr>
            </a:lvl1pPr>
            <a:lvl2pPr marL="730371" indent="0">
              <a:buNone/>
              <a:defRPr sz="2800"/>
            </a:lvl2pPr>
            <a:lvl3pPr>
              <a:defRPr sz="2000"/>
            </a:lvl3pPr>
            <a:lvl4pPr>
              <a:defRPr sz="2000"/>
            </a:lvl4pPr>
            <a:lvl5pPr>
              <a:defRPr sz="2000"/>
            </a:lvl5pPr>
          </a:lstStyle>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p:txBody>
      </p:sp>
      <p:sp>
        <p:nvSpPr>
          <p:cNvPr id="4" name="Title 30">
            <a:extLst>
              <a:ext uri="{FF2B5EF4-FFF2-40B4-BE49-F238E27FC236}">
                <a16:creationId xmlns:a16="http://schemas.microsoft.com/office/drawing/2014/main" id="{7F777268-79DA-DD4C-97AD-F25595E5B641}"/>
              </a:ext>
            </a:extLst>
          </p:cNvPr>
          <p:cNvSpPr>
            <a:spLocks noGrp="1"/>
          </p:cNvSpPr>
          <p:nvPr>
            <p:ph type="title" hasCustomPrompt="1"/>
          </p:nvPr>
        </p:nvSpPr>
        <p:spPr>
          <a:xfrm>
            <a:off x="1411289" y="1073344"/>
            <a:ext cx="16654385" cy="677236"/>
          </a:xfrm>
          <a:prstGeom prst="rect">
            <a:avLst/>
          </a:prstGeom>
        </p:spPr>
        <p:txBody>
          <a:bodyPr/>
          <a:lstStyle>
            <a:lvl1pPr>
              <a:defRPr sz="2800" b="1" cap="all" spc="300" baseline="0">
                <a:solidFill>
                  <a:srgbClr val="AA1D3A"/>
                </a:solidFill>
              </a:defRPr>
            </a:lvl1pPr>
          </a:lstStyle>
          <a:p>
            <a:r>
              <a:rPr lang="en-US"/>
              <a:t>HEADING 1</a:t>
            </a:r>
          </a:p>
        </p:txBody>
      </p:sp>
      <p:sp>
        <p:nvSpPr>
          <p:cNvPr id="5" name="Content Placeholder 33">
            <a:extLst>
              <a:ext uri="{FF2B5EF4-FFF2-40B4-BE49-F238E27FC236}">
                <a16:creationId xmlns:a16="http://schemas.microsoft.com/office/drawing/2014/main" id="{AB8D16F1-F3CC-E345-BA4D-AF3A3F9CFED4}"/>
              </a:ext>
            </a:extLst>
          </p:cNvPr>
          <p:cNvSpPr>
            <a:spLocks noGrp="1"/>
          </p:cNvSpPr>
          <p:nvPr>
            <p:ph sz="quarter" idx="14" hasCustomPrompt="1"/>
          </p:nvPr>
        </p:nvSpPr>
        <p:spPr>
          <a:xfrm>
            <a:off x="1391485" y="1770458"/>
            <a:ext cx="16654385" cy="1145056"/>
          </a:xfrm>
          <a:prstGeom prst="rect">
            <a:avLst/>
          </a:prstGeom>
        </p:spPr>
        <p:txBody>
          <a:bodyPr>
            <a:normAutofit/>
          </a:bodyPr>
          <a:lstStyle>
            <a:lvl1pPr marL="0" indent="0">
              <a:buNone/>
              <a:defRPr>
                <a:solidFill>
                  <a:srgbClr val="4941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
        <p:nvSpPr>
          <p:cNvPr id="6" name="Content Placeholder 29">
            <a:extLst>
              <a:ext uri="{FF2B5EF4-FFF2-40B4-BE49-F238E27FC236}">
                <a16:creationId xmlns:a16="http://schemas.microsoft.com/office/drawing/2014/main" id="{D668BE34-9694-F444-BDF0-E07A50629170}"/>
              </a:ext>
            </a:extLst>
          </p:cNvPr>
          <p:cNvSpPr>
            <a:spLocks noGrp="1"/>
          </p:cNvSpPr>
          <p:nvPr>
            <p:ph sz="quarter" idx="15" hasCustomPrompt="1"/>
          </p:nvPr>
        </p:nvSpPr>
        <p:spPr>
          <a:xfrm>
            <a:off x="7181010" y="3017851"/>
            <a:ext cx="5115017" cy="6041089"/>
          </a:xfrm>
          <a:prstGeom prst="rect">
            <a:avLst/>
          </a:prstGeom>
        </p:spPr>
        <p:txBody>
          <a:bodyPr>
            <a:normAutofit/>
          </a:bodyPr>
          <a:lstStyle>
            <a:lvl1pPr marL="342900" marR="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lang="en-CA" sz="2400" b="0" i="0">
                <a:effectLst/>
                <a:latin typeface="Arial" panose="020B0604020202020204" pitchFamily="34" charset="0"/>
                <a:cs typeface="Arial" panose="020B0604020202020204" pitchFamily="34" charset="0"/>
              </a:defRPr>
            </a:lvl1pPr>
            <a:lvl2pPr marL="730371" indent="0">
              <a:buNone/>
              <a:defRPr sz="2800"/>
            </a:lvl2pPr>
            <a:lvl3pPr>
              <a:defRPr sz="2000"/>
            </a:lvl3pPr>
            <a:lvl4pPr>
              <a:defRPr sz="2000"/>
            </a:lvl4pPr>
            <a:lvl5pPr>
              <a:defRPr sz="2000"/>
            </a:lvl5pPr>
          </a:lstStyle>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p:txBody>
      </p:sp>
      <p:sp>
        <p:nvSpPr>
          <p:cNvPr id="7" name="Content Placeholder 29">
            <a:extLst>
              <a:ext uri="{FF2B5EF4-FFF2-40B4-BE49-F238E27FC236}">
                <a16:creationId xmlns:a16="http://schemas.microsoft.com/office/drawing/2014/main" id="{42EACA62-E015-9C42-9AB6-9F37351CC0A2}"/>
              </a:ext>
            </a:extLst>
          </p:cNvPr>
          <p:cNvSpPr>
            <a:spLocks noGrp="1"/>
          </p:cNvSpPr>
          <p:nvPr>
            <p:ph sz="quarter" idx="16" hasCustomPrompt="1"/>
          </p:nvPr>
        </p:nvSpPr>
        <p:spPr>
          <a:xfrm>
            <a:off x="12925629" y="3017851"/>
            <a:ext cx="5115017" cy="6041089"/>
          </a:xfrm>
          <a:prstGeom prst="rect">
            <a:avLst/>
          </a:prstGeom>
        </p:spPr>
        <p:txBody>
          <a:bodyPr>
            <a:normAutofit/>
          </a:bodyPr>
          <a:lstStyle>
            <a:lvl1pPr marL="342900" marR="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lang="en-CA" sz="2400" b="0" i="0">
                <a:effectLst/>
                <a:latin typeface="Arial" panose="020B0604020202020204" pitchFamily="34" charset="0"/>
                <a:cs typeface="Arial" panose="020B0604020202020204" pitchFamily="34" charset="0"/>
              </a:defRPr>
            </a:lvl1pPr>
            <a:lvl2pPr marL="730371" indent="0">
              <a:buNone/>
              <a:defRPr sz="2800"/>
            </a:lvl2pPr>
            <a:lvl3pPr>
              <a:defRPr sz="2000"/>
            </a:lvl3pPr>
            <a:lvl4pPr>
              <a:defRPr sz="2000"/>
            </a:lvl4pPr>
            <a:lvl5pPr>
              <a:defRPr sz="2000"/>
            </a:lvl5pPr>
          </a:lstStyle>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p:txBody>
      </p:sp>
    </p:spTree>
    <p:extLst>
      <p:ext uri="{BB962C8B-B14F-4D97-AF65-F5344CB8AC3E}">
        <p14:creationId xmlns:p14="http://schemas.microsoft.com/office/powerpoint/2010/main" val="1362011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_Blank">
    <p:spTree>
      <p:nvGrpSpPr>
        <p:cNvPr id="1" name=""/>
        <p:cNvGrpSpPr/>
        <p:nvPr/>
      </p:nvGrpSpPr>
      <p:grpSpPr>
        <a:xfrm>
          <a:off x="0" y="0"/>
          <a:ext cx="0" cy="0"/>
          <a:chOff x="0" y="0"/>
          <a:chExt cx="0" cy="0"/>
        </a:xfrm>
      </p:grpSpPr>
      <p:sp>
        <p:nvSpPr>
          <p:cNvPr id="3" name="Content Placeholder 29">
            <a:extLst>
              <a:ext uri="{FF2B5EF4-FFF2-40B4-BE49-F238E27FC236}">
                <a16:creationId xmlns:a16="http://schemas.microsoft.com/office/drawing/2014/main" id="{F8FF84E8-E029-C14C-9EBB-127E46EE4749}"/>
              </a:ext>
            </a:extLst>
          </p:cNvPr>
          <p:cNvSpPr>
            <a:spLocks noGrp="1"/>
          </p:cNvSpPr>
          <p:nvPr>
            <p:ph sz="quarter" idx="13" hasCustomPrompt="1"/>
          </p:nvPr>
        </p:nvSpPr>
        <p:spPr>
          <a:xfrm>
            <a:off x="1411289" y="3005542"/>
            <a:ext cx="3967535" cy="6120773"/>
          </a:xfrm>
          <a:prstGeom prst="rect">
            <a:avLst/>
          </a:prstGeom>
        </p:spPr>
        <p:txBody>
          <a:bodyPr>
            <a:normAutofit/>
          </a:bodyPr>
          <a:lstStyle>
            <a:lvl1pPr marL="0" marR="0" indent="0" algn="l" defTabSz="1460745" rtl="0" eaLnBrk="1" fontAlgn="auto" latinLnBrk="0" hangingPunct="1">
              <a:lnSpc>
                <a:spcPct val="150000"/>
              </a:lnSpc>
              <a:spcBef>
                <a:spcPts val="1598"/>
              </a:spcBef>
              <a:spcAft>
                <a:spcPts val="0"/>
              </a:spcAft>
              <a:buClrTx/>
              <a:buSzTx/>
              <a:buFont typeface="Arial" panose="020B0604020202020204" pitchFamily="34" charset="0"/>
              <a:buNone/>
              <a:tabLst/>
              <a:defRPr lang="en-CA" sz="2400" b="0" i="0">
                <a:effectLst/>
                <a:latin typeface="Arial" panose="020B0604020202020204" pitchFamily="34" charset="0"/>
                <a:cs typeface="Arial" panose="020B0604020202020204" pitchFamily="34" charset="0"/>
              </a:defRPr>
            </a:lvl1pPr>
            <a:lvl2pPr marL="730371" indent="0">
              <a:buNone/>
              <a:defRPr sz="2800"/>
            </a:lvl2pPr>
            <a:lvl3pPr>
              <a:defRPr sz="2000"/>
            </a:lvl3pPr>
            <a:lvl4pPr>
              <a:defRPr sz="2000"/>
            </a:lvl4pPr>
            <a:lvl5pPr>
              <a:defRPr sz="2000"/>
            </a:lvl5pPr>
          </a:lstStyle>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p:txBody>
      </p:sp>
      <p:sp>
        <p:nvSpPr>
          <p:cNvPr id="4" name="Title 30">
            <a:extLst>
              <a:ext uri="{FF2B5EF4-FFF2-40B4-BE49-F238E27FC236}">
                <a16:creationId xmlns:a16="http://schemas.microsoft.com/office/drawing/2014/main" id="{7F777268-79DA-DD4C-97AD-F25595E5B641}"/>
              </a:ext>
            </a:extLst>
          </p:cNvPr>
          <p:cNvSpPr>
            <a:spLocks noGrp="1"/>
          </p:cNvSpPr>
          <p:nvPr>
            <p:ph type="title" hasCustomPrompt="1"/>
          </p:nvPr>
        </p:nvSpPr>
        <p:spPr>
          <a:xfrm>
            <a:off x="1411289" y="1073344"/>
            <a:ext cx="16654385" cy="677236"/>
          </a:xfrm>
          <a:prstGeom prst="rect">
            <a:avLst/>
          </a:prstGeom>
        </p:spPr>
        <p:txBody>
          <a:bodyPr>
            <a:normAutofit/>
          </a:bodyPr>
          <a:lstStyle>
            <a:lvl1pPr>
              <a:defRPr sz="2800" b="1" spc="300">
                <a:solidFill>
                  <a:srgbClr val="AA1D3A"/>
                </a:solidFill>
              </a:defRPr>
            </a:lvl1pPr>
          </a:lstStyle>
          <a:p>
            <a:r>
              <a:rPr lang="en-US"/>
              <a:t>HEADING 1</a:t>
            </a:r>
          </a:p>
        </p:txBody>
      </p:sp>
      <p:sp>
        <p:nvSpPr>
          <p:cNvPr id="5" name="Content Placeholder 33">
            <a:extLst>
              <a:ext uri="{FF2B5EF4-FFF2-40B4-BE49-F238E27FC236}">
                <a16:creationId xmlns:a16="http://schemas.microsoft.com/office/drawing/2014/main" id="{AB8D16F1-F3CC-E345-BA4D-AF3A3F9CFED4}"/>
              </a:ext>
            </a:extLst>
          </p:cNvPr>
          <p:cNvSpPr>
            <a:spLocks noGrp="1"/>
          </p:cNvSpPr>
          <p:nvPr>
            <p:ph sz="quarter" idx="14" hasCustomPrompt="1"/>
          </p:nvPr>
        </p:nvSpPr>
        <p:spPr>
          <a:xfrm>
            <a:off x="1391485" y="1770458"/>
            <a:ext cx="16654385" cy="1145056"/>
          </a:xfrm>
          <a:prstGeom prst="rect">
            <a:avLst/>
          </a:prstGeom>
        </p:spPr>
        <p:txBody>
          <a:bodyPr>
            <a:normAutofit/>
          </a:bodyPr>
          <a:lstStyle>
            <a:lvl1pPr marL="0" indent="0">
              <a:buNone/>
              <a:defRPr>
                <a:solidFill>
                  <a:srgbClr val="49413A"/>
                </a:solidFill>
              </a:defRPr>
            </a:lvl1pPr>
            <a:lvl3pPr marL="1460745" indent="0">
              <a:buNone/>
              <a:defRPr/>
            </a:lvl3pPr>
            <a:lvl4pPr marL="2191116" indent="0">
              <a:buNone/>
              <a:defRPr/>
            </a:lvl4pPr>
            <a:lvl5pPr marL="2921490" indent="0">
              <a:buNone/>
              <a:defRPr/>
            </a:lvl5pPr>
          </a:lstStyle>
          <a:p>
            <a:pPr lvl="0"/>
            <a:r>
              <a:rPr lang="en-US"/>
              <a:t>Edit Master text styles</a:t>
            </a:r>
          </a:p>
        </p:txBody>
      </p:sp>
      <p:sp>
        <p:nvSpPr>
          <p:cNvPr id="8" name="Content Placeholder 29">
            <a:extLst>
              <a:ext uri="{FF2B5EF4-FFF2-40B4-BE49-F238E27FC236}">
                <a16:creationId xmlns:a16="http://schemas.microsoft.com/office/drawing/2014/main" id="{028BD65C-7042-914B-87CF-1A1B747DA529}"/>
              </a:ext>
            </a:extLst>
          </p:cNvPr>
          <p:cNvSpPr>
            <a:spLocks noGrp="1"/>
          </p:cNvSpPr>
          <p:nvPr>
            <p:ph sz="quarter" idx="15" hasCustomPrompt="1"/>
          </p:nvPr>
        </p:nvSpPr>
        <p:spPr>
          <a:xfrm>
            <a:off x="5631485" y="3005542"/>
            <a:ext cx="3967535" cy="6120773"/>
          </a:xfrm>
          <a:prstGeom prst="rect">
            <a:avLst/>
          </a:prstGeom>
        </p:spPr>
        <p:txBody>
          <a:bodyPr>
            <a:normAutofit/>
          </a:bodyPr>
          <a:lstStyle>
            <a:lvl1pPr marL="342900" marR="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lang="en-CA" sz="2400" b="0" i="0">
                <a:effectLst/>
                <a:latin typeface="Arial" panose="020B0604020202020204" pitchFamily="34" charset="0"/>
                <a:cs typeface="Arial" panose="020B0604020202020204" pitchFamily="34" charset="0"/>
              </a:defRPr>
            </a:lvl1pPr>
            <a:lvl2pPr marL="730371" indent="0">
              <a:buNone/>
              <a:defRPr sz="2800"/>
            </a:lvl2pPr>
            <a:lvl3pPr>
              <a:defRPr sz="2000"/>
            </a:lvl3pPr>
            <a:lvl4pPr>
              <a:defRPr sz="2000"/>
            </a:lvl4pPr>
            <a:lvl5pPr>
              <a:defRPr sz="2000"/>
            </a:lvl5pPr>
          </a:lstStyle>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p:txBody>
      </p:sp>
      <p:sp>
        <p:nvSpPr>
          <p:cNvPr id="9" name="Content Placeholder 29">
            <a:extLst>
              <a:ext uri="{FF2B5EF4-FFF2-40B4-BE49-F238E27FC236}">
                <a16:creationId xmlns:a16="http://schemas.microsoft.com/office/drawing/2014/main" id="{32E1CA52-7EAB-0648-936C-B79FC784F792}"/>
              </a:ext>
            </a:extLst>
          </p:cNvPr>
          <p:cNvSpPr>
            <a:spLocks noGrp="1"/>
          </p:cNvSpPr>
          <p:nvPr>
            <p:ph sz="quarter" idx="16" hasCustomPrompt="1"/>
          </p:nvPr>
        </p:nvSpPr>
        <p:spPr>
          <a:xfrm>
            <a:off x="9832589" y="3005542"/>
            <a:ext cx="3967535" cy="6120773"/>
          </a:xfrm>
          <a:prstGeom prst="rect">
            <a:avLst/>
          </a:prstGeom>
        </p:spPr>
        <p:txBody>
          <a:bodyPr>
            <a:normAutofit/>
          </a:bodyPr>
          <a:lstStyle>
            <a:lvl1pPr marL="342900" marR="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lang="en-CA" sz="2400" b="0" i="0">
                <a:effectLst/>
                <a:latin typeface="Arial" panose="020B0604020202020204" pitchFamily="34" charset="0"/>
                <a:cs typeface="Arial" panose="020B0604020202020204" pitchFamily="34" charset="0"/>
              </a:defRPr>
            </a:lvl1pPr>
            <a:lvl2pPr marL="730371" indent="0">
              <a:buNone/>
              <a:defRPr sz="2800"/>
            </a:lvl2pPr>
            <a:lvl3pPr>
              <a:defRPr sz="2000"/>
            </a:lvl3pPr>
            <a:lvl4pPr>
              <a:defRPr sz="2000"/>
            </a:lvl4pPr>
            <a:lvl5pPr>
              <a:defRPr sz="2000"/>
            </a:lvl5pPr>
          </a:lstStyle>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p:txBody>
      </p:sp>
      <p:sp>
        <p:nvSpPr>
          <p:cNvPr id="10" name="Content Placeholder 29">
            <a:extLst>
              <a:ext uri="{FF2B5EF4-FFF2-40B4-BE49-F238E27FC236}">
                <a16:creationId xmlns:a16="http://schemas.microsoft.com/office/drawing/2014/main" id="{89EC28E5-DADF-B648-8ED6-EE094806C904}"/>
              </a:ext>
            </a:extLst>
          </p:cNvPr>
          <p:cNvSpPr>
            <a:spLocks noGrp="1"/>
          </p:cNvSpPr>
          <p:nvPr>
            <p:ph sz="quarter" idx="17" hasCustomPrompt="1"/>
          </p:nvPr>
        </p:nvSpPr>
        <p:spPr>
          <a:xfrm>
            <a:off x="14098139" y="3005542"/>
            <a:ext cx="3967535" cy="6120773"/>
          </a:xfrm>
          <a:prstGeom prst="rect">
            <a:avLst/>
          </a:prstGeom>
        </p:spPr>
        <p:txBody>
          <a:bodyPr>
            <a:normAutofit/>
          </a:bodyPr>
          <a:lstStyle>
            <a:lvl1pPr marL="342900" marR="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lang="en-CA" sz="2400" b="0" i="0">
                <a:effectLst/>
                <a:latin typeface="Arial" panose="020B0604020202020204" pitchFamily="34" charset="0"/>
                <a:cs typeface="Arial" panose="020B0604020202020204" pitchFamily="34" charset="0"/>
              </a:defRPr>
            </a:lvl1pPr>
            <a:lvl2pPr marL="730371" indent="0">
              <a:buNone/>
              <a:defRPr sz="2800"/>
            </a:lvl2pPr>
            <a:lvl3pPr>
              <a:defRPr sz="2000"/>
            </a:lvl3pPr>
            <a:lvl4pPr>
              <a:defRPr sz="2000"/>
            </a:lvl4pPr>
            <a:lvl5pPr>
              <a:defRPr sz="2000"/>
            </a:lvl5pPr>
          </a:lstStyle>
          <a:p>
            <a:pPr marL="342900" marR="0" lvl="0" indent="-342900" algn="l" defTabSz="1460745" rtl="0" eaLnBrk="1" fontAlgn="auto" latinLnBrk="0" hangingPunct="1">
              <a:lnSpc>
                <a:spcPct val="150000"/>
              </a:lnSpc>
              <a:spcBef>
                <a:spcPts val="1598"/>
              </a:spcBef>
              <a:spcAft>
                <a:spcPts val="0"/>
              </a:spcAft>
              <a:buClrTx/>
              <a:buSzTx/>
              <a:buFont typeface="Arial" panose="020B0604020202020204" pitchFamily="34" charset="0"/>
              <a:buChar char="•"/>
              <a:tabLst/>
              <a:defRPr/>
            </a:pPr>
            <a:r>
              <a:rPr lang="en-US"/>
              <a:t>This is filler text. Please place your content in here! This is filler text. Please place your content in here! This is filler text. Please place your content in here!</a:t>
            </a:r>
          </a:p>
        </p:txBody>
      </p:sp>
    </p:spTree>
    <p:extLst>
      <p:ext uri="{BB962C8B-B14F-4D97-AF65-F5344CB8AC3E}">
        <p14:creationId xmlns:p14="http://schemas.microsoft.com/office/powerpoint/2010/main" val="3503590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FBEC12-9BA6-7C40-954B-0DFDD0EC3614}"/>
              </a:ext>
            </a:extLst>
          </p:cNvPr>
          <p:cNvSpPr/>
          <p:nvPr userDrawn="1"/>
        </p:nvSpPr>
        <p:spPr>
          <a:xfrm>
            <a:off x="1628749" y="4555646"/>
            <a:ext cx="3228845" cy="144411"/>
          </a:xfrm>
          <a:prstGeom prst="rect">
            <a:avLst/>
          </a:prstGeom>
          <a:gradFill flip="none" rotWithShape="1">
            <a:gsLst>
              <a:gs pos="2000">
                <a:srgbClr val="E8264F"/>
              </a:gs>
              <a:gs pos="100000">
                <a:srgbClr val="A91C3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BE26D15-1E1B-E94A-BDC4-2A631567F0F9}"/>
              </a:ext>
            </a:extLst>
          </p:cNvPr>
          <p:cNvSpPr/>
          <p:nvPr userDrawn="1"/>
        </p:nvSpPr>
        <p:spPr>
          <a:xfrm>
            <a:off x="5789863" y="4555646"/>
            <a:ext cx="3228845" cy="144411"/>
          </a:xfrm>
          <a:prstGeom prst="rect">
            <a:avLst/>
          </a:prstGeom>
          <a:gradFill flip="none" rotWithShape="1">
            <a:gsLst>
              <a:gs pos="2000">
                <a:schemeClr val="accent2"/>
              </a:gs>
              <a:gs pos="100000">
                <a:schemeClr val="accent2">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4D3466AF-EFA4-4542-BDFB-781E9ED6902A}"/>
              </a:ext>
            </a:extLst>
          </p:cNvPr>
          <p:cNvSpPr/>
          <p:nvPr userDrawn="1"/>
        </p:nvSpPr>
        <p:spPr>
          <a:xfrm>
            <a:off x="9950980" y="4555646"/>
            <a:ext cx="3228845" cy="144411"/>
          </a:xfrm>
          <a:prstGeom prst="rect">
            <a:avLst/>
          </a:prstGeom>
          <a:gradFill flip="none" rotWithShape="1">
            <a:gsLst>
              <a:gs pos="2000">
                <a:schemeClr val="accent3"/>
              </a:gs>
              <a:gs pos="100000">
                <a:schemeClr val="accent3">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BA6642AC-F822-C448-9548-47780416B26C}"/>
              </a:ext>
            </a:extLst>
          </p:cNvPr>
          <p:cNvSpPr/>
          <p:nvPr userDrawn="1"/>
        </p:nvSpPr>
        <p:spPr>
          <a:xfrm>
            <a:off x="14203752" y="4555646"/>
            <a:ext cx="3228845" cy="144411"/>
          </a:xfrm>
          <a:prstGeom prst="rect">
            <a:avLst/>
          </a:prstGeom>
          <a:gradFill flip="none" rotWithShape="1">
            <a:gsLst>
              <a:gs pos="2000">
                <a:schemeClr val="tx2">
                  <a:lumMod val="75000"/>
                </a:schemeClr>
              </a:gs>
              <a:gs pos="100000">
                <a:schemeClr val="tx2">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30">
            <a:extLst>
              <a:ext uri="{FF2B5EF4-FFF2-40B4-BE49-F238E27FC236}">
                <a16:creationId xmlns:a16="http://schemas.microsoft.com/office/drawing/2014/main" id="{E59B96C7-5843-944E-8EF2-9AA20654E833}"/>
              </a:ext>
            </a:extLst>
          </p:cNvPr>
          <p:cNvSpPr>
            <a:spLocks noGrp="1"/>
          </p:cNvSpPr>
          <p:nvPr>
            <p:ph type="title" hasCustomPrompt="1"/>
          </p:nvPr>
        </p:nvSpPr>
        <p:spPr>
          <a:xfrm>
            <a:off x="1628748" y="1227222"/>
            <a:ext cx="6288030" cy="545769"/>
          </a:xfrm>
          <a:prstGeom prst="rect">
            <a:avLst/>
          </a:prstGeom>
        </p:spPr>
        <p:txBody>
          <a:bodyPr/>
          <a:lstStyle>
            <a:lvl1pPr algn="l">
              <a:defRPr sz="2800" b="1" cap="all" spc="300" baseline="0">
                <a:solidFill>
                  <a:srgbClr val="A91C3A"/>
                </a:solidFill>
              </a:defRPr>
            </a:lvl1pPr>
          </a:lstStyle>
          <a:p>
            <a:r>
              <a:rPr lang="en-US"/>
              <a:t>HEADING 1</a:t>
            </a:r>
          </a:p>
        </p:txBody>
      </p:sp>
      <p:sp>
        <p:nvSpPr>
          <p:cNvPr id="15" name="Content Placeholder 33">
            <a:extLst>
              <a:ext uri="{FF2B5EF4-FFF2-40B4-BE49-F238E27FC236}">
                <a16:creationId xmlns:a16="http://schemas.microsoft.com/office/drawing/2014/main" id="{6C451C07-185C-674D-9811-8D6920DAFE33}"/>
              </a:ext>
            </a:extLst>
          </p:cNvPr>
          <p:cNvSpPr>
            <a:spLocks noGrp="1"/>
          </p:cNvSpPr>
          <p:nvPr>
            <p:ph sz="quarter" idx="14" hasCustomPrompt="1"/>
          </p:nvPr>
        </p:nvSpPr>
        <p:spPr>
          <a:xfrm>
            <a:off x="1628749" y="1823552"/>
            <a:ext cx="6288030" cy="1785923"/>
          </a:xfrm>
          <a:prstGeom prst="rect">
            <a:avLst/>
          </a:prstGeom>
        </p:spPr>
        <p:txBody>
          <a:bodyPr/>
          <a:lstStyle>
            <a:lvl1pPr marL="0" indent="0" algn="l">
              <a:buNone/>
              <a:defRPr sz="6000">
                <a:solidFill>
                  <a:srgbClr val="49413A"/>
                </a:solidFill>
              </a:defRPr>
            </a:lvl1pPr>
            <a:lvl3pPr marL="1460745" indent="0">
              <a:buNone/>
              <a:defRPr/>
            </a:lvl3pPr>
            <a:lvl4pPr marL="2191116" indent="0">
              <a:buNone/>
              <a:defRPr/>
            </a:lvl4pPr>
            <a:lvl5pPr marL="2921490" indent="0">
              <a:buNone/>
              <a:defRPr/>
            </a:lvl5pPr>
          </a:lstStyle>
          <a:p>
            <a:pPr lvl="0"/>
            <a:r>
              <a:rPr lang="en-US"/>
              <a:t>Heading Level 2</a:t>
            </a:r>
          </a:p>
        </p:txBody>
      </p:sp>
      <p:sp>
        <p:nvSpPr>
          <p:cNvPr id="21" name="Content Placeholder 29">
            <a:extLst>
              <a:ext uri="{FF2B5EF4-FFF2-40B4-BE49-F238E27FC236}">
                <a16:creationId xmlns:a16="http://schemas.microsoft.com/office/drawing/2014/main" id="{F363F293-FC14-0E4A-8A01-BEB5564157EC}"/>
              </a:ext>
            </a:extLst>
          </p:cNvPr>
          <p:cNvSpPr>
            <a:spLocks noGrp="1"/>
          </p:cNvSpPr>
          <p:nvPr>
            <p:ph sz="quarter" idx="26" hasCustomPrompt="1"/>
          </p:nvPr>
        </p:nvSpPr>
        <p:spPr>
          <a:xfrm>
            <a:off x="1628748" y="5939895"/>
            <a:ext cx="3228845" cy="3306264"/>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400" b="0" i="0" smtClean="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a:t>
            </a:r>
            <a:endParaRPr lang="en-CA" b="0" i="0">
              <a:solidFill>
                <a:srgbClr val="000000"/>
              </a:solidFill>
              <a:effectLst/>
              <a:latin typeface="Open Sans"/>
            </a:endParaRPr>
          </a:p>
        </p:txBody>
      </p:sp>
      <p:sp>
        <p:nvSpPr>
          <p:cNvPr id="22" name="Content Placeholder 29">
            <a:extLst>
              <a:ext uri="{FF2B5EF4-FFF2-40B4-BE49-F238E27FC236}">
                <a16:creationId xmlns:a16="http://schemas.microsoft.com/office/drawing/2014/main" id="{E2E7BD7C-8CA8-D54E-8F24-83DE4B558756}"/>
              </a:ext>
            </a:extLst>
          </p:cNvPr>
          <p:cNvSpPr>
            <a:spLocks noGrp="1"/>
          </p:cNvSpPr>
          <p:nvPr>
            <p:ph sz="quarter" idx="27" hasCustomPrompt="1"/>
          </p:nvPr>
        </p:nvSpPr>
        <p:spPr>
          <a:xfrm>
            <a:off x="5789863" y="5947167"/>
            <a:ext cx="3228845" cy="3306264"/>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400" b="0" i="0" smtClean="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a:t>
            </a:r>
            <a:endParaRPr lang="en-CA" b="0" i="0">
              <a:solidFill>
                <a:srgbClr val="000000"/>
              </a:solidFill>
              <a:effectLst/>
              <a:latin typeface="Open Sans"/>
            </a:endParaRPr>
          </a:p>
        </p:txBody>
      </p:sp>
      <p:sp>
        <p:nvSpPr>
          <p:cNvPr id="23" name="Content Placeholder 29">
            <a:extLst>
              <a:ext uri="{FF2B5EF4-FFF2-40B4-BE49-F238E27FC236}">
                <a16:creationId xmlns:a16="http://schemas.microsoft.com/office/drawing/2014/main" id="{2CA85BB1-7E1D-1C4F-BFF6-63C4223636D4}"/>
              </a:ext>
            </a:extLst>
          </p:cNvPr>
          <p:cNvSpPr>
            <a:spLocks noGrp="1"/>
          </p:cNvSpPr>
          <p:nvPr>
            <p:ph sz="quarter" idx="28" hasCustomPrompt="1"/>
          </p:nvPr>
        </p:nvSpPr>
        <p:spPr>
          <a:xfrm>
            <a:off x="9950975" y="5947167"/>
            <a:ext cx="3228845" cy="3306264"/>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400" b="0" i="0" smtClean="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a:t>
            </a:r>
            <a:endParaRPr lang="en-CA" b="0" i="0">
              <a:solidFill>
                <a:srgbClr val="000000"/>
              </a:solidFill>
              <a:effectLst/>
              <a:latin typeface="Open Sans"/>
            </a:endParaRPr>
          </a:p>
        </p:txBody>
      </p:sp>
      <p:sp>
        <p:nvSpPr>
          <p:cNvPr id="24" name="Content Placeholder 29">
            <a:extLst>
              <a:ext uri="{FF2B5EF4-FFF2-40B4-BE49-F238E27FC236}">
                <a16:creationId xmlns:a16="http://schemas.microsoft.com/office/drawing/2014/main" id="{6DDC8850-5E39-644C-A7B6-901C90606CF9}"/>
              </a:ext>
            </a:extLst>
          </p:cNvPr>
          <p:cNvSpPr>
            <a:spLocks noGrp="1"/>
          </p:cNvSpPr>
          <p:nvPr>
            <p:ph sz="quarter" idx="29" hasCustomPrompt="1"/>
          </p:nvPr>
        </p:nvSpPr>
        <p:spPr>
          <a:xfrm>
            <a:off x="14112089" y="5984201"/>
            <a:ext cx="3228845" cy="3306264"/>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400" b="0" i="0" smtClean="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a:t>
            </a:r>
            <a:endParaRPr lang="en-CA" b="0" i="0">
              <a:solidFill>
                <a:srgbClr val="000000"/>
              </a:solidFill>
              <a:effectLst/>
              <a:latin typeface="Open Sans"/>
            </a:endParaRPr>
          </a:p>
        </p:txBody>
      </p:sp>
      <p:sp>
        <p:nvSpPr>
          <p:cNvPr id="8" name="Content Placeholder 7">
            <a:extLst>
              <a:ext uri="{FF2B5EF4-FFF2-40B4-BE49-F238E27FC236}">
                <a16:creationId xmlns:a16="http://schemas.microsoft.com/office/drawing/2014/main" id="{417FD021-162C-1347-9303-3ABFF832C0D0}"/>
              </a:ext>
            </a:extLst>
          </p:cNvPr>
          <p:cNvSpPr>
            <a:spLocks noGrp="1"/>
          </p:cNvSpPr>
          <p:nvPr>
            <p:ph sz="quarter" idx="30" hasCustomPrompt="1"/>
          </p:nvPr>
        </p:nvSpPr>
        <p:spPr>
          <a:xfrm>
            <a:off x="1628748" y="5119695"/>
            <a:ext cx="3228975" cy="762000"/>
          </a:xfrm>
          <a:prstGeom prst="rect">
            <a:avLst/>
          </a:prstGeom>
        </p:spPr>
        <p:txBody>
          <a:bodyPr/>
          <a:lstStyle>
            <a:lvl1pPr marL="0" indent="0">
              <a:buNone/>
              <a:defRPr sz="3200" b="1">
                <a:solidFill>
                  <a:schemeClr val="tx1">
                    <a:lumMod val="75000"/>
                    <a:lumOff val="25000"/>
                  </a:schemeClr>
                </a:solidFill>
              </a:defRPr>
            </a:lvl1pPr>
          </a:lstStyle>
          <a:p>
            <a:pPr lvl="0"/>
            <a:r>
              <a:rPr lang="en-US"/>
              <a:t>Feature 1</a:t>
            </a:r>
          </a:p>
        </p:txBody>
      </p:sp>
      <p:sp>
        <p:nvSpPr>
          <p:cNvPr id="25" name="Content Placeholder 7">
            <a:extLst>
              <a:ext uri="{FF2B5EF4-FFF2-40B4-BE49-F238E27FC236}">
                <a16:creationId xmlns:a16="http://schemas.microsoft.com/office/drawing/2014/main" id="{2BE77AE6-CA5F-7B4A-80C7-37974C8054D3}"/>
              </a:ext>
            </a:extLst>
          </p:cNvPr>
          <p:cNvSpPr>
            <a:spLocks noGrp="1"/>
          </p:cNvSpPr>
          <p:nvPr>
            <p:ph sz="quarter" idx="31" hasCustomPrompt="1"/>
          </p:nvPr>
        </p:nvSpPr>
        <p:spPr>
          <a:xfrm>
            <a:off x="5789733" y="5105400"/>
            <a:ext cx="3228975" cy="762000"/>
          </a:xfrm>
          <a:prstGeom prst="rect">
            <a:avLst/>
          </a:prstGeom>
        </p:spPr>
        <p:txBody>
          <a:bodyPr/>
          <a:lstStyle>
            <a:lvl1pPr marL="0" indent="0">
              <a:buNone/>
              <a:defRPr sz="3200" b="1">
                <a:solidFill>
                  <a:schemeClr val="tx1">
                    <a:lumMod val="75000"/>
                    <a:lumOff val="25000"/>
                  </a:schemeClr>
                </a:solidFill>
              </a:defRPr>
            </a:lvl1pPr>
          </a:lstStyle>
          <a:p>
            <a:pPr lvl="0"/>
            <a:r>
              <a:rPr lang="en-US"/>
              <a:t>Feature 2</a:t>
            </a:r>
          </a:p>
        </p:txBody>
      </p:sp>
      <p:sp>
        <p:nvSpPr>
          <p:cNvPr id="26" name="Content Placeholder 7">
            <a:extLst>
              <a:ext uri="{FF2B5EF4-FFF2-40B4-BE49-F238E27FC236}">
                <a16:creationId xmlns:a16="http://schemas.microsoft.com/office/drawing/2014/main" id="{46010924-17D1-764C-881D-285E1422F1B3}"/>
              </a:ext>
            </a:extLst>
          </p:cNvPr>
          <p:cNvSpPr>
            <a:spLocks noGrp="1"/>
          </p:cNvSpPr>
          <p:nvPr>
            <p:ph sz="quarter" idx="32" hasCustomPrompt="1"/>
          </p:nvPr>
        </p:nvSpPr>
        <p:spPr>
          <a:xfrm>
            <a:off x="9950718" y="5105400"/>
            <a:ext cx="3228975" cy="762000"/>
          </a:xfrm>
          <a:prstGeom prst="rect">
            <a:avLst/>
          </a:prstGeom>
        </p:spPr>
        <p:txBody>
          <a:bodyPr/>
          <a:lstStyle>
            <a:lvl1pPr marL="0" indent="0">
              <a:buNone/>
              <a:defRPr sz="3200" b="1">
                <a:solidFill>
                  <a:schemeClr val="tx1">
                    <a:lumMod val="75000"/>
                    <a:lumOff val="25000"/>
                  </a:schemeClr>
                </a:solidFill>
              </a:defRPr>
            </a:lvl1pPr>
          </a:lstStyle>
          <a:p>
            <a:pPr lvl="0"/>
            <a:r>
              <a:rPr lang="en-US"/>
              <a:t>Feature 3</a:t>
            </a:r>
          </a:p>
        </p:txBody>
      </p:sp>
      <p:sp>
        <p:nvSpPr>
          <p:cNvPr id="27" name="Content Placeholder 7">
            <a:extLst>
              <a:ext uri="{FF2B5EF4-FFF2-40B4-BE49-F238E27FC236}">
                <a16:creationId xmlns:a16="http://schemas.microsoft.com/office/drawing/2014/main" id="{FECBF757-01E5-784D-916A-B16825998B88}"/>
              </a:ext>
            </a:extLst>
          </p:cNvPr>
          <p:cNvSpPr>
            <a:spLocks noGrp="1"/>
          </p:cNvSpPr>
          <p:nvPr>
            <p:ph sz="quarter" idx="33" hasCustomPrompt="1"/>
          </p:nvPr>
        </p:nvSpPr>
        <p:spPr>
          <a:xfrm>
            <a:off x="14111703" y="5137439"/>
            <a:ext cx="3228975" cy="762000"/>
          </a:xfrm>
          <a:prstGeom prst="rect">
            <a:avLst/>
          </a:prstGeom>
        </p:spPr>
        <p:txBody>
          <a:bodyPr/>
          <a:lstStyle>
            <a:lvl1pPr marL="0" indent="0">
              <a:buNone/>
              <a:defRPr sz="3200" b="1">
                <a:solidFill>
                  <a:schemeClr val="tx1">
                    <a:lumMod val="75000"/>
                    <a:lumOff val="25000"/>
                  </a:schemeClr>
                </a:solidFill>
              </a:defRPr>
            </a:lvl1pPr>
          </a:lstStyle>
          <a:p>
            <a:pPr lvl="0"/>
            <a:r>
              <a:rPr lang="en-US"/>
              <a:t>Feature 4</a:t>
            </a:r>
          </a:p>
        </p:txBody>
      </p:sp>
      <p:sp>
        <p:nvSpPr>
          <p:cNvPr id="29" name="Content Placeholder 29">
            <a:extLst>
              <a:ext uri="{FF2B5EF4-FFF2-40B4-BE49-F238E27FC236}">
                <a16:creationId xmlns:a16="http://schemas.microsoft.com/office/drawing/2014/main" id="{4EED7FB1-79BC-264A-9873-257F2881B069}"/>
              </a:ext>
            </a:extLst>
          </p:cNvPr>
          <p:cNvSpPr>
            <a:spLocks noGrp="1"/>
          </p:cNvSpPr>
          <p:nvPr>
            <p:ph sz="quarter" idx="34" hasCustomPrompt="1"/>
          </p:nvPr>
        </p:nvSpPr>
        <p:spPr>
          <a:xfrm>
            <a:off x="9018709" y="1772991"/>
            <a:ext cx="8413888" cy="1836484"/>
          </a:xfrm>
          <a:prstGeom prst="rect">
            <a:avLst/>
          </a:prstGeom>
        </p:spPr>
        <p:txBody>
          <a:bodyPr>
            <a:normAutofit/>
          </a:bodyPr>
          <a:lstStyle>
            <a:lvl1pPr marL="0" marR="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lang="en-CA" sz="2800" b="0" i="0" smtClean="0">
                <a:solidFill>
                  <a:schemeClr val="tx1">
                    <a:lumMod val="75000"/>
                    <a:lumOff val="25000"/>
                  </a:schemeClr>
                </a:solidFill>
                <a:effectLst/>
                <a:latin typeface="+mn-lt"/>
                <a:cs typeface="Arial" panose="020B0604020202020204" pitchFamily="34" charset="0"/>
              </a:defRPr>
            </a:lvl1pPr>
            <a:lvl2pPr marL="730371" indent="0">
              <a:buNone/>
              <a:defRPr sz="2800"/>
            </a:lvl2pPr>
            <a:lvl3pPr>
              <a:defRPr sz="2000"/>
            </a:lvl3pPr>
            <a:lvl4pPr>
              <a:defRPr sz="2000"/>
            </a:lvl4pPr>
            <a:lvl5pPr>
              <a:defRPr sz="2000"/>
            </a:lvl5pPr>
          </a:lstStyle>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r>
              <a:rPr lang="en-CA" b="0" i="0">
                <a:solidFill>
                  <a:srgbClr val="000000"/>
                </a:solidFill>
                <a:effectLst/>
                <a:latin typeface="+mn-lt"/>
              </a:rPr>
              <a:t>Insert your text here! Insert your text here! Insert your text here! Insert your text here! Insert your text here! Insert your text here!</a:t>
            </a:r>
            <a:endParaRPr lang="en-CA" b="0" i="0">
              <a:solidFill>
                <a:srgbClr val="000000"/>
              </a:solidFill>
              <a:effectLst/>
              <a:latin typeface="Open Sans"/>
            </a:endParaRPr>
          </a:p>
          <a:p>
            <a:pPr marL="0" marR="0" lvl="0" indent="0" algn="l" defTabSz="1460745" rtl="0" eaLnBrk="1" fontAlgn="auto" latinLnBrk="0" hangingPunct="1">
              <a:lnSpc>
                <a:spcPct val="130000"/>
              </a:lnSpc>
              <a:spcBef>
                <a:spcPts val="1598"/>
              </a:spcBef>
              <a:spcAft>
                <a:spcPts val="0"/>
              </a:spcAft>
              <a:buClrTx/>
              <a:buSzTx/>
              <a:buFont typeface="Arial" panose="020B0604020202020204" pitchFamily="34" charset="0"/>
              <a:buNone/>
              <a:tabLst/>
              <a:defRPr/>
            </a:pPr>
            <a:endParaRPr lang="en-CA" b="0" i="0">
              <a:solidFill>
                <a:srgbClr val="000000"/>
              </a:solidFill>
              <a:effectLst/>
              <a:latin typeface="Open Sans"/>
            </a:endParaRPr>
          </a:p>
        </p:txBody>
      </p:sp>
    </p:spTree>
    <p:extLst>
      <p:ext uri="{BB962C8B-B14F-4D97-AF65-F5344CB8AC3E}">
        <p14:creationId xmlns:p14="http://schemas.microsoft.com/office/powerpoint/2010/main" val="906568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30000">
              <a:srgbClr val="FFFDF6"/>
            </a:gs>
            <a:gs pos="100000">
              <a:srgbClr val="F6F5EE"/>
            </a:gs>
          </a:gsLst>
          <a:path path="circle">
            <a:fillToRect l="50000" t="-80000" r="50000" b="180000"/>
          </a:path>
        </a:gradFill>
        <a:effectLst/>
      </p:bgPr>
    </p:bg>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3C91E29A-ADD2-44A1-B44F-089A4C66EC5C}"/>
              </a:ext>
            </a:extLst>
          </p:cNvPr>
          <p:cNvSpPr txBox="1"/>
          <p:nvPr userDrawn="1"/>
        </p:nvSpPr>
        <p:spPr>
          <a:xfrm rot="10800000" flipV="1">
            <a:off x="17971062" y="9953375"/>
            <a:ext cx="1515812" cy="523220"/>
          </a:xfrm>
          <a:prstGeom prst="rect">
            <a:avLst/>
          </a:prstGeom>
          <a:noFill/>
        </p:spPr>
        <p:txBody>
          <a:bodyPr wrap="square" rtlCol="0">
            <a:spAutoFit/>
          </a:bodyPr>
          <a:lstStyle/>
          <a:p>
            <a:pPr algn="ctr"/>
            <a:fld id="{260E2A6B-A809-4840-BF14-8648BC0BDF87}" type="slidenum">
              <a:rPr lang="id-ID" sz="2800" b="0" i="0" smtClean="0">
                <a:solidFill>
                  <a:srgbClr val="6A5F54"/>
                </a:solidFill>
                <a:latin typeface="Nexa Light" panose="02000000000000000000" pitchFamily="50" charset="0"/>
                <a:ea typeface="Roboto Condensed" panose="02000000000000000000" pitchFamily="2" charset="0"/>
                <a:cs typeface="Segoe UI" panose="020B0502040204020203" pitchFamily="34" charset="0"/>
              </a:rPr>
              <a:pPr algn="ctr"/>
              <a:t>‹#›</a:t>
            </a:fld>
            <a:endParaRPr lang="id-ID" sz="8800" b="0" i="0">
              <a:solidFill>
                <a:srgbClr val="6A5F54"/>
              </a:solidFill>
              <a:latin typeface="Nexa Light" panose="02000000000000000000" pitchFamily="50" charset="0"/>
              <a:ea typeface="Roboto Condensed" panose="02000000000000000000" pitchFamily="2" charset="0"/>
              <a:cs typeface="Segoe UI" panose="020B0502040204020203" pitchFamily="34" charset="0"/>
            </a:endParaRPr>
          </a:p>
        </p:txBody>
      </p:sp>
      <p:sp>
        <p:nvSpPr>
          <p:cNvPr id="16" name="TextBox 15">
            <a:extLst>
              <a:ext uri="{FF2B5EF4-FFF2-40B4-BE49-F238E27FC236}">
                <a16:creationId xmlns:a16="http://schemas.microsoft.com/office/drawing/2014/main" id="{7735A50B-EE5E-4A42-86C3-FE9C95A8CB5A}"/>
              </a:ext>
            </a:extLst>
          </p:cNvPr>
          <p:cNvSpPr txBox="1"/>
          <p:nvPr userDrawn="1"/>
        </p:nvSpPr>
        <p:spPr>
          <a:xfrm rot="16200000" flipH="1">
            <a:off x="-1193345" y="5332514"/>
            <a:ext cx="3563588" cy="307777"/>
          </a:xfrm>
          <a:prstGeom prst="rect">
            <a:avLst/>
          </a:prstGeom>
          <a:noFill/>
        </p:spPr>
        <p:txBody>
          <a:bodyPr wrap="square" rtlCol="0">
            <a:spAutoFit/>
          </a:bodyPr>
          <a:lstStyle/>
          <a:p>
            <a:pPr algn="ctr"/>
            <a:r>
              <a:rPr lang="id-ID" sz="1400" strike="noStrike" spc="600">
                <a:solidFill>
                  <a:schemeClr val="tx1">
                    <a:lumMod val="75000"/>
                    <a:lumOff val="25000"/>
                    <a:alpha val="45000"/>
                  </a:schemeClr>
                </a:solidFill>
                <a:latin typeface="Arial" panose="020B0604020202020204" pitchFamily="34" charset="0"/>
                <a:ea typeface="Verdana" panose="020B0604030504040204" pitchFamily="34" charset="0"/>
                <a:cs typeface="Arial" panose="020B0604020202020204" pitchFamily="34" charset="0"/>
              </a:rPr>
              <a:t>WWW.CIRA.CA</a:t>
            </a:r>
          </a:p>
        </p:txBody>
      </p:sp>
      <p:sp>
        <p:nvSpPr>
          <p:cNvPr id="12" name="Rectangle 11">
            <a:extLst>
              <a:ext uri="{FF2B5EF4-FFF2-40B4-BE49-F238E27FC236}">
                <a16:creationId xmlns:a16="http://schemas.microsoft.com/office/drawing/2014/main" id="{783299A2-D190-1441-A79F-D6E06B265CF2}"/>
              </a:ext>
            </a:extLst>
          </p:cNvPr>
          <p:cNvSpPr/>
          <p:nvPr userDrawn="1"/>
        </p:nvSpPr>
        <p:spPr>
          <a:xfrm>
            <a:off x="-1" y="0"/>
            <a:ext cx="19477039" cy="274320"/>
          </a:xfrm>
          <a:prstGeom prst="rect">
            <a:avLst/>
          </a:prstGeom>
          <a:solidFill>
            <a:srgbClr val="AA1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81E8A29-7C01-C541-BF31-3F96D7ACA14A}"/>
              </a:ext>
            </a:extLst>
          </p:cNvPr>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607040" y="9736359"/>
            <a:ext cx="1877189" cy="763785"/>
          </a:xfrm>
          <a:prstGeom prst="rect">
            <a:avLst/>
          </a:prstGeom>
        </p:spPr>
      </p:pic>
    </p:spTree>
    <p:extLst>
      <p:ext uri="{BB962C8B-B14F-4D97-AF65-F5344CB8AC3E}">
        <p14:creationId xmlns:p14="http://schemas.microsoft.com/office/powerpoint/2010/main" val="1085604113"/>
      </p:ext>
    </p:extLst>
  </p:cSld>
  <p:clrMap bg1="lt1" tx1="dk1" bg2="lt2" tx2="dk2" accent1="accent1" accent2="accent2" accent3="accent3" accent4="accent4" accent5="accent5" accent6="accent6" hlink="hlink" folHlink="folHlink"/>
  <p:sldLayoutIdLst>
    <p:sldLayoutId id="2147483711" r:id="rId1"/>
    <p:sldLayoutId id="2147483720" r:id="rId2"/>
    <p:sldLayoutId id="2147483726" r:id="rId3"/>
    <p:sldLayoutId id="2147483721" r:id="rId4"/>
    <p:sldLayoutId id="2147483722" r:id="rId5"/>
    <p:sldLayoutId id="2147483724" r:id="rId6"/>
    <p:sldLayoutId id="2147483723" r:id="rId7"/>
    <p:sldLayoutId id="2147483725" r:id="rId8"/>
    <p:sldLayoutId id="2147483716" r:id="rId9"/>
    <p:sldLayoutId id="2147483712" r:id="rId10"/>
    <p:sldLayoutId id="2147483713" r:id="rId11"/>
    <p:sldLayoutId id="2147483702" r:id="rId12"/>
    <p:sldLayoutId id="2147483694" r:id="rId13"/>
    <p:sldLayoutId id="2147483667" r:id="rId14"/>
    <p:sldLayoutId id="2147483684" r:id="rId15"/>
    <p:sldLayoutId id="2147483695" r:id="rId16"/>
    <p:sldLayoutId id="2147483669" r:id="rId17"/>
    <p:sldLayoutId id="2147483683" r:id="rId18"/>
    <p:sldLayoutId id="2147483681" r:id="rId19"/>
    <p:sldLayoutId id="2147483682" r:id="rId20"/>
    <p:sldLayoutId id="2147483662" r:id="rId21"/>
    <p:sldLayoutId id="2147483670" r:id="rId22"/>
    <p:sldLayoutId id="2147483663" r:id="rId23"/>
    <p:sldLayoutId id="2147483719" r:id="rId2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1460745" rtl="0" eaLnBrk="1" latinLnBrk="0" hangingPunct="1">
        <a:lnSpc>
          <a:spcPct val="90000"/>
        </a:lnSpc>
        <a:spcBef>
          <a:spcPct val="0"/>
        </a:spcBef>
        <a:buNone/>
        <a:defRPr sz="7029" kern="1200">
          <a:solidFill>
            <a:schemeClr val="tx1"/>
          </a:solidFill>
          <a:latin typeface="+mj-lt"/>
          <a:ea typeface="+mj-ea"/>
          <a:cs typeface="+mj-cs"/>
        </a:defRPr>
      </a:lvl1pPr>
    </p:titleStyle>
    <p:bodyStyle>
      <a:lvl1pPr marL="365186" indent="-365186" algn="l" defTabSz="1460745" rtl="0" eaLnBrk="1" latinLnBrk="0" hangingPunct="1">
        <a:lnSpc>
          <a:spcPct val="90000"/>
        </a:lnSpc>
        <a:spcBef>
          <a:spcPts val="1598"/>
        </a:spcBef>
        <a:buFont typeface="Arial" panose="020B0604020202020204" pitchFamily="34" charset="0"/>
        <a:buChar char="•"/>
        <a:defRPr sz="4473" kern="1200">
          <a:solidFill>
            <a:schemeClr val="tx1"/>
          </a:solidFill>
          <a:latin typeface="+mn-lt"/>
          <a:ea typeface="+mn-ea"/>
          <a:cs typeface="+mn-cs"/>
        </a:defRPr>
      </a:lvl1pPr>
      <a:lvl2pPr marL="1095557" indent="-365186" algn="l" defTabSz="1460745"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31" indent="-365186" algn="l" defTabSz="1460745"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02"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76"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47"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18"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792"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163"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p:bodyStyle>
    <p:otherStyle>
      <a:defPPr>
        <a:defRPr lang="en-US"/>
      </a:defPPr>
      <a:lvl1pPr marL="0" algn="l" defTabSz="1460745" rtl="0" eaLnBrk="1" latinLnBrk="0" hangingPunct="1">
        <a:defRPr sz="2876" kern="1200">
          <a:solidFill>
            <a:schemeClr val="tx1"/>
          </a:solidFill>
          <a:latin typeface="+mn-lt"/>
          <a:ea typeface="+mn-ea"/>
          <a:cs typeface="+mn-cs"/>
        </a:defRPr>
      </a:lvl1pPr>
      <a:lvl2pPr marL="730374" algn="l" defTabSz="1460745" rtl="0" eaLnBrk="1" latinLnBrk="0" hangingPunct="1">
        <a:defRPr sz="2876" kern="1200">
          <a:solidFill>
            <a:schemeClr val="tx1"/>
          </a:solidFill>
          <a:latin typeface="+mn-lt"/>
          <a:ea typeface="+mn-ea"/>
          <a:cs typeface="+mn-cs"/>
        </a:defRPr>
      </a:lvl2pPr>
      <a:lvl3pPr marL="1460745" algn="l" defTabSz="1460745" rtl="0" eaLnBrk="1" latinLnBrk="0" hangingPunct="1">
        <a:defRPr sz="2876" kern="1200">
          <a:solidFill>
            <a:schemeClr val="tx1"/>
          </a:solidFill>
          <a:latin typeface="+mn-lt"/>
          <a:ea typeface="+mn-ea"/>
          <a:cs typeface="+mn-cs"/>
        </a:defRPr>
      </a:lvl3pPr>
      <a:lvl4pPr marL="2191116" algn="l" defTabSz="1460745" rtl="0" eaLnBrk="1" latinLnBrk="0" hangingPunct="1">
        <a:defRPr sz="2876" kern="1200">
          <a:solidFill>
            <a:schemeClr val="tx1"/>
          </a:solidFill>
          <a:latin typeface="+mn-lt"/>
          <a:ea typeface="+mn-ea"/>
          <a:cs typeface="+mn-cs"/>
        </a:defRPr>
      </a:lvl4pPr>
      <a:lvl5pPr marL="2921487" algn="l" defTabSz="1460745" rtl="0" eaLnBrk="1" latinLnBrk="0" hangingPunct="1">
        <a:defRPr sz="2876" kern="1200">
          <a:solidFill>
            <a:schemeClr val="tx1"/>
          </a:solidFill>
          <a:latin typeface="+mn-lt"/>
          <a:ea typeface="+mn-ea"/>
          <a:cs typeface="+mn-cs"/>
        </a:defRPr>
      </a:lvl5pPr>
      <a:lvl6pPr marL="3651861" algn="l" defTabSz="1460745" rtl="0" eaLnBrk="1" latinLnBrk="0" hangingPunct="1">
        <a:defRPr sz="2876" kern="1200">
          <a:solidFill>
            <a:schemeClr val="tx1"/>
          </a:solidFill>
          <a:latin typeface="+mn-lt"/>
          <a:ea typeface="+mn-ea"/>
          <a:cs typeface="+mn-cs"/>
        </a:defRPr>
      </a:lvl6pPr>
      <a:lvl7pPr marL="4382232" algn="l" defTabSz="1460745" rtl="0" eaLnBrk="1" latinLnBrk="0" hangingPunct="1">
        <a:defRPr sz="2876" kern="1200">
          <a:solidFill>
            <a:schemeClr val="tx1"/>
          </a:solidFill>
          <a:latin typeface="+mn-lt"/>
          <a:ea typeface="+mn-ea"/>
          <a:cs typeface="+mn-cs"/>
        </a:defRPr>
      </a:lvl7pPr>
      <a:lvl8pPr marL="5112606" algn="l" defTabSz="1460745" rtl="0" eaLnBrk="1" latinLnBrk="0" hangingPunct="1">
        <a:defRPr sz="2876" kern="1200">
          <a:solidFill>
            <a:schemeClr val="tx1"/>
          </a:solidFill>
          <a:latin typeface="+mn-lt"/>
          <a:ea typeface="+mn-ea"/>
          <a:cs typeface="+mn-cs"/>
        </a:defRPr>
      </a:lvl8pPr>
      <a:lvl9pPr marL="5842976" algn="l" defTabSz="1460745" rtl="0" eaLnBrk="1" latinLnBrk="0" hangingPunct="1">
        <a:defRPr sz="28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microsoft.com/office/2007/relationships/hdphoto" Target="../media/hdphoto5.wdp"/><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image" Target="../media/image5.tif"/><Relationship Id="rId1" Type="http://schemas.openxmlformats.org/officeDocument/2006/relationships/slideLayout" Target="../slideLayouts/slideLayout2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t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sv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hyperlink" Target="https://dev.uniresolver.io/" TargetMode="Externa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F68BFF-0EB2-4552-99C1-007000388B40}"/>
              </a:ext>
            </a:extLst>
          </p:cNvPr>
          <p:cNvSpPr>
            <a:spLocks noGrp="1"/>
          </p:cNvSpPr>
          <p:nvPr>
            <p:ph sz="quarter" idx="10"/>
          </p:nvPr>
        </p:nvSpPr>
        <p:spPr>
          <a:xfrm>
            <a:off x="1332855" y="1275908"/>
            <a:ext cx="17656894" cy="4489462"/>
          </a:xfrm>
        </p:spPr>
        <p:txBody>
          <a:bodyPr lIns="91440" tIns="45720" rIns="91440" bIns="45720" anchor="t">
            <a:normAutofit/>
          </a:bodyPr>
          <a:lstStyle/>
          <a:p>
            <a:r>
              <a:rPr lang="en-US" sz="4400"/>
              <a:t>ICANN 76 </a:t>
            </a:r>
            <a:r>
              <a:rPr lang="en-US" sz="4400" cap="all"/>
              <a:t>Cancún</a:t>
            </a:r>
          </a:p>
          <a:p>
            <a:r>
              <a:rPr lang="en-US" sz="4400"/>
              <a:t>DID to DNS with DNSSEC </a:t>
            </a:r>
            <a:r>
              <a:rPr lang="en-US" sz="4400">
                <a:sym typeface="Wingdings" panose="05000000000000000000" pitchFamily="2" charset="2"/>
              </a:rPr>
              <a:t></a:t>
            </a:r>
            <a:endParaRPr lang="en-US" sz="4400"/>
          </a:p>
          <a:p>
            <a:r>
              <a:rPr lang="en-US" sz="5400"/>
              <a:t>CIRA</a:t>
            </a:r>
            <a:endParaRPr lang="en-US" sz="5400">
              <a:cs typeface="Arial"/>
            </a:endParaRPr>
          </a:p>
        </p:txBody>
      </p:sp>
      <p:sp>
        <p:nvSpPr>
          <p:cNvPr id="3" name="Content Placeholder 2">
            <a:extLst>
              <a:ext uri="{FF2B5EF4-FFF2-40B4-BE49-F238E27FC236}">
                <a16:creationId xmlns:a16="http://schemas.microsoft.com/office/drawing/2014/main" id="{B0A3FA01-D401-4446-BEB1-B0706741CF98}"/>
              </a:ext>
            </a:extLst>
          </p:cNvPr>
          <p:cNvSpPr>
            <a:spLocks noGrp="1"/>
          </p:cNvSpPr>
          <p:nvPr>
            <p:ph sz="quarter" idx="11"/>
          </p:nvPr>
        </p:nvSpPr>
        <p:spPr>
          <a:xfrm>
            <a:off x="3876980" y="5486400"/>
            <a:ext cx="11723078" cy="856859"/>
          </a:xfrm>
        </p:spPr>
        <p:txBody>
          <a:bodyPr lIns="91440" tIns="45720" rIns="91440" bIns="45720" anchor="t">
            <a:normAutofit/>
          </a:bodyPr>
          <a:lstStyle/>
          <a:p>
            <a:r>
              <a:rPr lang="en-US" sz="3000" b="1">
                <a:solidFill>
                  <a:schemeClr val="bg1">
                    <a:lumMod val="75000"/>
                  </a:schemeClr>
                </a:solidFill>
                <a:cs typeface="Segoe UI"/>
              </a:rPr>
              <a:t>March 15, 2023</a:t>
            </a:r>
          </a:p>
          <a:p>
            <a:endParaRPr lang="en-US"/>
          </a:p>
        </p:txBody>
      </p:sp>
      <p:sp>
        <p:nvSpPr>
          <p:cNvPr id="5" name="TextBox 4">
            <a:extLst>
              <a:ext uri="{FF2B5EF4-FFF2-40B4-BE49-F238E27FC236}">
                <a16:creationId xmlns:a16="http://schemas.microsoft.com/office/drawing/2014/main" id="{58F0880A-3E8E-4B07-80B4-0C152A838B40}"/>
              </a:ext>
            </a:extLst>
          </p:cNvPr>
          <p:cNvSpPr txBox="1"/>
          <p:nvPr/>
        </p:nvSpPr>
        <p:spPr>
          <a:xfrm>
            <a:off x="4982682" y="7648847"/>
            <a:ext cx="9791700" cy="120032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FFFF"/>
                </a:solidFill>
                <a:effectLst/>
                <a:uLnTx/>
                <a:uFillTx/>
                <a:latin typeface="Arial" panose="020B0604020202020204"/>
                <a:ea typeface="+mn-ea"/>
                <a:cs typeface="+mn-cs"/>
              </a:rPr>
              <a:t>Presented By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FFFF"/>
                </a:solidFill>
                <a:effectLst/>
                <a:uLnTx/>
                <a:uFillTx/>
                <a:latin typeface="Arial" panose="020B0604020202020204"/>
                <a:ea typeface="+mn-ea"/>
                <a:cs typeface="Arial"/>
              </a:rPr>
              <a:t>Jacques Latour – CIRA – in person</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a:solidFill>
                  <a:srgbClr val="FFFFFF"/>
                </a:solidFill>
                <a:latin typeface="Arial" panose="020B0604020202020204"/>
                <a:cs typeface="Arial"/>
              </a:rPr>
              <a:t>Jesse Carter – CIRA - remote</a:t>
            </a:r>
            <a:endParaRPr kumimoji="0" lang="en-US" sz="2400" b="1" i="0" u="none" strike="noStrike" kern="1200" cap="none" spc="0" normalizeH="0" baseline="0" noProof="0">
              <a:ln>
                <a:noFill/>
              </a:ln>
              <a:solidFill>
                <a:srgbClr val="FFFFFF"/>
              </a:solidFill>
              <a:effectLst/>
              <a:uLnTx/>
              <a:uFillTx/>
              <a:latin typeface="Arial" panose="020B0604020202020204"/>
              <a:ea typeface="+mn-ea"/>
              <a:cs typeface="Arial"/>
            </a:endParaRPr>
          </a:p>
        </p:txBody>
      </p:sp>
      <p:sp>
        <p:nvSpPr>
          <p:cNvPr id="6" name="Rectangle 5">
            <a:extLst>
              <a:ext uri="{FF2B5EF4-FFF2-40B4-BE49-F238E27FC236}">
                <a16:creationId xmlns:a16="http://schemas.microsoft.com/office/drawing/2014/main" id="{2BE52335-6E14-4AF6-A6EB-325B32BC1573}"/>
              </a:ext>
            </a:extLst>
          </p:cNvPr>
          <p:cNvSpPr/>
          <p:nvPr/>
        </p:nvSpPr>
        <p:spPr>
          <a:xfrm>
            <a:off x="2695574" y="9698075"/>
            <a:ext cx="16599815" cy="1088749"/>
          </a:xfrm>
          <a:prstGeom prst="rect">
            <a:avLst/>
          </a:prstGeom>
          <a:solidFill>
            <a:srgbClr val="F9F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822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1322-4AFB-9C0D-C8AB-2C05FF109AC9}"/>
              </a:ext>
            </a:extLst>
          </p:cNvPr>
          <p:cNvSpPr>
            <a:spLocks noGrp="1"/>
          </p:cNvSpPr>
          <p:nvPr>
            <p:ph type="title"/>
          </p:nvPr>
        </p:nvSpPr>
        <p:spPr/>
        <p:txBody>
          <a:bodyPr/>
          <a:lstStyle/>
          <a:p>
            <a:r>
              <a:rPr lang="en-US"/>
              <a:t>With the credential verified, how do we verify the Issuer?</a:t>
            </a:r>
          </a:p>
        </p:txBody>
      </p:sp>
      <p:sp>
        <p:nvSpPr>
          <p:cNvPr id="4" name="Text Placeholder 3">
            <a:extLst>
              <a:ext uri="{FF2B5EF4-FFF2-40B4-BE49-F238E27FC236}">
                <a16:creationId xmlns:a16="http://schemas.microsoft.com/office/drawing/2014/main" id="{28A6E135-304F-AD12-E25D-4BC07383E994}"/>
              </a:ext>
            </a:extLst>
          </p:cNvPr>
          <p:cNvSpPr>
            <a:spLocks noGrp="1"/>
          </p:cNvSpPr>
          <p:nvPr>
            <p:ph type="body" sz="quarter" idx="15"/>
          </p:nvPr>
        </p:nvSpPr>
        <p:spPr>
          <a:xfrm>
            <a:off x="1406525" y="1910640"/>
            <a:ext cx="16663988" cy="6081712"/>
          </a:xfrm>
        </p:spPr>
        <p:txBody>
          <a:bodyPr>
            <a:normAutofit lnSpcReduction="10000"/>
          </a:bodyPr>
          <a:lstStyle/>
          <a:p>
            <a:pPr marL="571500" indent="-571500">
              <a:buFont typeface="Arial" panose="020B0604020202020204" pitchFamily="34" charset="0"/>
              <a:buChar char="•"/>
            </a:pPr>
            <a:r>
              <a:rPr lang="en-US" b="0"/>
              <a:t>Through the cryptographic verification process we just outlined; we have confirmed that the key pair in possession of </a:t>
            </a:r>
            <a:r>
              <a:rPr lang="en-US" sz="3600" b="0">
                <a:solidFill>
                  <a:srgbClr val="FF0000"/>
                </a:solidFill>
              </a:rPr>
              <a:t>did:sov:danube:XWfvq6uyAjBUbg4hBBP3vM </a:t>
            </a:r>
            <a:r>
              <a:rPr lang="en-US" b="0">
                <a:solidFill>
                  <a:schemeClr val="tx1"/>
                </a:solidFill>
              </a:rPr>
              <a:t>did in fact sign and issue the digital credential to </a:t>
            </a:r>
            <a:r>
              <a:rPr lang="en-US" err="1">
                <a:solidFill>
                  <a:srgbClr val="7030A0"/>
                </a:solidFill>
              </a:rPr>
              <a:t>Chioma</a:t>
            </a:r>
            <a:r>
              <a:rPr lang="en-US" b="0">
                <a:solidFill>
                  <a:schemeClr val="tx1"/>
                </a:solidFill>
              </a:rPr>
              <a:t>.</a:t>
            </a:r>
          </a:p>
          <a:p>
            <a:pPr marL="571500" indent="-571500">
              <a:buFont typeface="Arial" panose="020B0604020202020204" pitchFamily="34" charset="0"/>
              <a:buChar char="•"/>
            </a:pPr>
            <a:r>
              <a:rPr lang="en-US" b="0">
                <a:solidFill>
                  <a:schemeClr val="tx1"/>
                </a:solidFill>
              </a:rPr>
              <a:t>But the question remains, how do we verify the issuer, </a:t>
            </a:r>
            <a:r>
              <a:rPr lang="en-US" sz="3600" b="0">
                <a:solidFill>
                  <a:srgbClr val="FF0000"/>
                </a:solidFill>
              </a:rPr>
              <a:t>did:sov:danube:XWfvq6uyAjBUbg4hBBP3vM</a:t>
            </a:r>
            <a:r>
              <a:rPr lang="en-US" sz="3600" b="0">
                <a:solidFill>
                  <a:schemeClr val="tx1"/>
                </a:solidFill>
              </a:rPr>
              <a:t>?</a:t>
            </a:r>
          </a:p>
          <a:p>
            <a:pPr marL="1667057" lvl="1" indent="-571500"/>
            <a:r>
              <a:rPr lang="en-US">
                <a:solidFill>
                  <a:schemeClr val="tx1"/>
                </a:solidFill>
              </a:rPr>
              <a:t>Is </a:t>
            </a:r>
            <a:r>
              <a:rPr lang="en-US" sz="3200" b="0">
                <a:solidFill>
                  <a:srgbClr val="FF0000"/>
                </a:solidFill>
              </a:rPr>
              <a:t>did:sov:danube:XWfvq6uyAjBUbg4hBBP3vM </a:t>
            </a:r>
            <a:r>
              <a:rPr lang="en-US" sz="3200" b="0">
                <a:solidFill>
                  <a:schemeClr val="tx1"/>
                </a:solidFill>
              </a:rPr>
              <a:t>associated with an organization or entity we trust?</a:t>
            </a:r>
          </a:p>
          <a:p>
            <a:pPr marL="1667057" lvl="1" indent="-571500"/>
            <a:r>
              <a:rPr lang="en-US">
                <a:solidFill>
                  <a:schemeClr val="tx1"/>
                </a:solidFill>
              </a:rPr>
              <a:t>Does </a:t>
            </a:r>
            <a:r>
              <a:rPr lang="en-US" sz="3200" b="0">
                <a:solidFill>
                  <a:srgbClr val="FF0000"/>
                </a:solidFill>
              </a:rPr>
              <a:t>did:sov:danube:XWfvq6uyAjBUbg4hBBP3vM </a:t>
            </a:r>
            <a:r>
              <a:rPr lang="en-US" sz="3200" b="0">
                <a:solidFill>
                  <a:schemeClr val="tx1"/>
                </a:solidFill>
              </a:rPr>
              <a:t>have the authority to issue that credential to </a:t>
            </a:r>
            <a:r>
              <a:rPr lang="en-US" sz="3200" b="1" err="1">
                <a:solidFill>
                  <a:srgbClr val="7030A0"/>
                </a:solidFill>
              </a:rPr>
              <a:t>Chioma</a:t>
            </a:r>
            <a:r>
              <a:rPr lang="en-US" sz="3200" b="0">
                <a:solidFill>
                  <a:schemeClr val="tx1"/>
                </a:solidFill>
              </a:rPr>
              <a:t>?</a:t>
            </a:r>
          </a:p>
          <a:p>
            <a:pPr marL="1667057" lvl="1" indent="-571500"/>
            <a:r>
              <a:rPr lang="en-US">
                <a:solidFill>
                  <a:schemeClr val="tx1"/>
                </a:solidFill>
              </a:rPr>
              <a:t>Where and how do I verify all the above? </a:t>
            </a:r>
            <a:endParaRPr lang="en-US" b="0">
              <a:solidFill>
                <a:schemeClr val="tx1"/>
              </a:solidFill>
            </a:endParaRPr>
          </a:p>
          <a:p>
            <a:pPr marL="1667057" lvl="1" indent="-571500"/>
            <a:endParaRPr lang="en-US">
              <a:solidFill>
                <a:schemeClr val="tx1"/>
              </a:solidFill>
            </a:endParaRPr>
          </a:p>
        </p:txBody>
      </p:sp>
    </p:spTree>
    <p:extLst>
      <p:ext uri="{BB962C8B-B14F-4D97-AF65-F5344CB8AC3E}">
        <p14:creationId xmlns:p14="http://schemas.microsoft.com/office/powerpoint/2010/main" val="1761293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00D60-0680-03EC-3430-E8BF5899DACD}"/>
              </a:ext>
            </a:extLst>
          </p:cNvPr>
          <p:cNvSpPr>
            <a:spLocks noGrp="1"/>
          </p:cNvSpPr>
          <p:nvPr>
            <p:ph sz="quarter" idx="14"/>
          </p:nvPr>
        </p:nvSpPr>
        <p:spPr>
          <a:xfrm>
            <a:off x="5376632" y="4913872"/>
            <a:ext cx="16654385" cy="1145056"/>
          </a:xfrm>
        </p:spPr>
        <p:txBody>
          <a:bodyPr/>
          <a:lstStyle/>
          <a:p>
            <a:r>
              <a:rPr lang="en-US"/>
              <a:t>The answer is in the DNS…</a:t>
            </a:r>
          </a:p>
        </p:txBody>
      </p:sp>
    </p:spTree>
    <p:extLst>
      <p:ext uri="{BB962C8B-B14F-4D97-AF65-F5344CB8AC3E}">
        <p14:creationId xmlns:p14="http://schemas.microsoft.com/office/powerpoint/2010/main" val="3696409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A6C1-5A0A-D56C-FC62-CCA3ED64978C}"/>
              </a:ext>
            </a:extLst>
          </p:cNvPr>
          <p:cNvSpPr>
            <a:spLocks noGrp="1"/>
          </p:cNvSpPr>
          <p:nvPr>
            <p:ph type="title"/>
          </p:nvPr>
        </p:nvSpPr>
        <p:spPr/>
        <p:txBody>
          <a:bodyPr/>
          <a:lstStyle/>
          <a:p>
            <a:r>
              <a:rPr lang="en-US"/>
              <a:t>How do we Link </a:t>
            </a:r>
            <a:r>
              <a:rPr lang="en-US" err="1"/>
              <a:t>aN</a:t>
            </a:r>
            <a:r>
              <a:rPr lang="en-US"/>
              <a:t> ISSUER’s DID to a domain?</a:t>
            </a:r>
          </a:p>
        </p:txBody>
      </p:sp>
      <p:sp>
        <p:nvSpPr>
          <p:cNvPr id="3" name="Content Placeholder 2">
            <a:extLst>
              <a:ext uri="{FF2B5EF4-FFF2-40B4-BE49-F238E27FC236}">
                <a16:creationId xmlns:a16="http://schemas.microsoft.com/office/drawing/2014/main" id="{2618A736-9E22-3C80-960A-CCCE1AFBBE76}"/>
              </a:ext>
            </a:extLst>
          </p:cNvPr>
          <p:cNvSpPr>
            <a:spLocks noGrp="1"/>
          </p:cNvSpPr>
          <p:nvPr>
            <p:ph sz="quarter" idx="14"/>
          </p:nvPr>
        </p:nvSpPr>
        <p:spPr/>
        <p:txBody>
          <a:bodyPr/>
          <a:lstStyle/>
          <a:p>
            <a:r>
              <a:rPr lang="en-US"/>
              <a:t>Unique DID to DNS name mapping</a:t>
            </a:r>
          </a:p>
          <a:p>
            <a:endParaRPr lang="en-US"/>
          </a:p>
        </p:txBody>
      </p:sp>
      <p:pic>
        <p:nvPicPr>
          <p:cNvPr id="6" name="Picture 5">
            <a:extLst>
              <a:ext uri="{FF2B5EF4-FFF2-40B4-BE49-F238E27FC236}">
                <a16:creationId xmlns:a16="http://schemas.microsoft.com/office/drawing/2014/main" id="{3C9B3C54-DC7C-01D8-3601-B81DDDB85277}"/>
              </a:ext>
            </a:extLst>
          </p:cNvPr>
          <p:cNvPicPr>
            <a:picLocks noChangeAspect="1"/>
          </p:cNvPicPr>
          <p:nvPr/>
        </p:nvPicPr>
        <p:blipFill>
          <a:blip r:embed="rId3"/>
          <a:stretch>
            <a:fillRect/>
          </a:stretch>
        </p:blipFill>
        <p:spPr>
          <a:xfrm>
            <a:off x="1431168" y="2690593"/>
            <a:ext cx="8340282" cy="2530336"/>
          </a:xfrm>
          <a:prstGeom prst="rect">
            <a:avLst/>
          </a:prstGeom>
        </p:spPr>
      </p:pic>
      <p:sp>
        <p:nvSpPr>
          <p:cNvPr id="7" name="TextBox 6">
            <a:extLst>
              <a:ext uri="{FF2B5EF4-FFF2-40B4-BE49-F238E27FC236}">
                <a16:creationId xmlns:a16="http://schemas.microsoft.com/office/drawing/2014/main" id="{E1F849BA-5A1D-3A6C-97BB-D1F6C08616BC}"/>
              </a:ext>
            </a:extLst>
          </p:cNvPr>
          <p:cNvSpPr txBox="1"/>
          <p:nvPr/>
        </p:nvSpPr>
        <p:spPr>
          <a:xfrm>
            <a:off x="1431168" y="5220929"/>
            <a:ext cx="8340282" cy="307777"/>
          </a:xfrm>
          <a:prstGeom prst="rect">
            <a:avLst/>
          </a:prstGeom>
          <a:noFill/>
        </p:spPr>
        <p:txBody>
          <a:bodyPr wrap="square" rtlCol="0">
            <a:spAutoFit/>
          </a:bodyPr>
          <a:lstStyle/>
          <a:p>
            <a:r>
              <a:rPr lang="en-US" sz="1400"/>
              <a:t>https://www.w3.org/TR/did-core/#also-known-as</a:t>
            </a:r>
          </a:p>
        </p:txBody>
      </p:sp>
      <p:pic>
        <p:nvPicPr>
          <p:cNvPr id="11" name="Picture 10">
            <a:extLst>
              <a:ext uri="{FF2B5EF4-FFF2-40B4-BE49-F238E27FC236}">
                <a16:creationId xmlns:a16="http://schemas.microsoft.com/office/drawing/2014/main" id="{B514FD1A-5F5E-AF48-6258-3B7662CD405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0959270" y="2314705"/>
            <a:ext cx="7086600" cy="7410450"/>
          </a:xfrm>
          <a:prstGeom prst="rect">
            <a:avLst/>
          </a:prstGeom>
        </p:spPr>
      </p:pic>
      <p:sp>
        <p:nvSpPr>
          <p:cNvPr id="14" name="TextBox 13">
            <a:extLst>
              <a:ext uri="{FF2B5EF4-FFF2-40B4-BE49-F238E27FC236}">
                <a16:creationId xmlns:a16="http://schemas.microsoft.com/office/drawing/2014/main" id="{B8E7F8CA-BA4B-F5EF-DDD7-44EBAFDD56E8}"/>
              </a:ext>
            </a:extLst>
          </p:cNvPr>
          <p:cNvSpPr txBox="1"/>
          <p:nvPr/>
        </p:nvSpPr>
        <p:spPr>
          <a:xfrm>
            <a:off x="1431168" y="5662912"/>
            <a:ext cx="8340282" cy="4031873"/>
          </a:xfrm>
          <a:prstGeom prst="rect">
            <a:avLst/>
          </a:prstGeom>
          <a:noFill/>
        </p:spPr>
        <p:txBody>
          <a:bodyPr wrap="square" rtlCol="0">
            <a:spAutoFit/>
          </a:bodyPr>
          <a:lstStyle/>
          <a:p>
            <a:pPr marL="285750" indent="-285750">
              <a:buFont typeface="Arial" panose="020B0604020202020204" pitchFamily="34" charset="0"/>
              <a:buChar char="•"/>
            </a:pPr>
            <a:r>
              <a:rPr lang="en-US" sz="3200"/>
              <a:t>As specified in the W3C DID Core spec v1.0, the “</a:t>
            </a:r>
            <a:r>
              <a:rPr lang="en-US" sz="3200" err="1">
                <a:solidFill>
                  <a:srgbClr val="FF0000"/>
                </a:solidFill>
              </a:rPr>
              <a:t>alsoKnownAs</a:t>
            </a:r>
            <a:r>
              <a:rPr lang="en-US" sz="3200"/>
              <a:t>” field can contain a DID or URI, making the assertion that the URI in the field refers to the same subject. </a:t>
            </a:r>
          </a:p>
          <a:p>
            <a:pPr marL="285750" indent="-285750">
              <a:buFont typeface="Arial" panose="020B0604020202020204" pitchFamily="34" charset="0"/>
              <a:buChar char="•"/>
            </a:pPr>
            <a:r>
              <a:rPr lang="en-US" sz="3200"/>
              <a:t>The “</a:t>
            </a:r>
            <a:r>
              <a:rPr lang="en-US" sz="3200" err="1">
                <a:solidFill>
                  <a:srgbClr val="FF0000"/>
                </a:solidFill>
              </a:rPr>
              <a:t>alsoKnownAs</a:t>
            </a:r>
            <a:r>
              <a:rPr lang="en-US" sz="3200"/>
              <a:t>” assertion can then be used to indicate under which domain the relevant DNS records (URI and TLSA) for this DID can be found.</a:t>
            </a:r>
          </a:p>
        </p:txBody>
      </p:sp>
      <p:sp>
        <p:nvSpPr>
          <p:cNvPr id="15" name="Rectangle 14">
            <a:extLst>
              <a:ext uri="{FF2B5EF4-FFF2-40B4-BE49-F238E27FC236}">
                <a16:creationId xmlns:a16="http://schemas.microsoft.com/office/drawing/2014/main" id="{377B7811-DC8C-512E-E53C-5C9A7DDAD095}"/>
              </a:ext>
            </a:extLst>
          </p:cNvPr>
          <p:cNvSpPr/>
          <p:nvPr/>
        </p:nvSpPr>
        <p:spPr>
          <a:xfrm>
            <a:off x="11352628" y="3896751"/>
            <a:ext cx="3882683" cy="32355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205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A6C1-5A0A-D56C-FC62-CCA3ED64978C}"/>
              </a:ext>
            </a:extLst>
          </p:cNvPr>
          <p:cNvSpPr>
            <a:spLocks noGrp="1"/>
          </p:cNvSpPr>
          <p:nvPr>
            <p:ph type="title"/>
          </p:nvPr>
        </p:nvSpPr>
        <p:spPr/>
        <p:txBody>
          <a:bodyPr/>
          <a:lstStyle/>
          <a:p>
            <a:r>
              <a:rPr lang="en-US"/>
              <a:t>How do we </a:t>
            </a:r>
            <a:r>
              <a:rPr lang="en-US" err="1"/>
              <a:t>aN</a:t>
            </a:r>
            <a:r>
              <a:rPr lang="en-US"/>
              <a:t> ISSUER’s DID TO a domain?</a:t>
            </a:r>
          </a:p>
        </p:txBody>
      </p:sp>
      <p:sp>
        <p:nvSpPr>
          <p:cNvPr id="3" name="Content Placeholder 2">
            <a:extLst>
              <a:ext uri="{FF2B5EF4-FFF2-40B4-BE49-F238E27FC236}">
                <a16:creationId xmlns:a16="http://schemas.microsoft.com/office/drawing/2014/main" id="{2618A736-9E22-3C80-960A-CCCE1AFBBE76}"/>
              </a:ext>
            </a:extLst>
          </p:cNvPr>
          <p:cNvSpPr>
            <a:spLocks noGrp="1"/>
          </p:cNvSpPr>
          <p:nvPr>
            <p:ph sz="quarter" idx="14"/>
          </p:nvPr>
        </p:nvSpPr>
        <p:spPr/>
        <p:txBody>
          <a:bodyPr/>
          <a:lstStyle/>
          <a:p>
            <a:r>
              <a:rPr lang="en-US"/>
              <a:t>Unique DID to DNS name mapping</a:t>
            </a:r>
          </a:p>
          <a:p>
            <a:endParaRPr lang="en-US"/>
          </a:p>
        </p:txBody>
      </p:sp>
      <p:sp>
        <p:nvSpPr>
          <p:cNvPr id="7" name="TextBox 6">
            <a:extLst>
              <a:ext uri="{FF2B5EF4-FFF2-40B4-BE49-F238E27FC236}">
                <a16:creationId xmlns:a16="http://schemas.microsoft.com/office/drawing/2014/main" id="{E1F849BA-5A1D-3A6C-97BB-D1F6C08616BC}"/>
              </a:ext>
            </a:extLst>
          </p:cNvPr>
          <p:cNvSpPr txBox="1"/>
          <p:nvPr/>
        </p:nvSpPr>
        <p:spPr>
          <a:xfrm>
            <a:off x="1391485" y="4145722"/>
            <a:ext cx="8340282" cy="307777"/>
          </a:xfrm>
          <a:prstGeom prst="rect">
            <a:avLst/>
          </a:prstGeom>
          <a:noFill/>
        </p:spPr>
        <p:txBody>
          <a:bodyPr wrap="square" rtlCol="0">
            <a:spAutoFit/>
          </a:bodyPr>
          <a:lstStyle/>
          <a:p>
            <a:r>
              <a:rPr lang="en-US" sz="1400"/>
              <a:t>https://www.w3.org/TR/did-core/#also-known-as</a:t>
            </a:r>
          </a:p>
        </p:txBody>
      </p:sp>
      <p:pic>
        <p:nvPicPr>
          <p:cNvPr id="4" name="Picture 3">
            <a:extLst>
              <a:ext uri="{FF2B5EF4-FFF2-40B4-BE49-F238E27FC236}">
                <a16:creationId xmlns:a16="http://schemas.microsoft.com/office/drawing/2014/main" id="{6B785CCC-A37F-CD1E-16D8-7382EA183F72}"/>
              </a:ext>
            </a:extLst>
          </p:cNvPr>
          <p:cNvPicPr>
            <a:picLocks noChangeAspect="1"/>
          </p:cNvPicPr>
          <p:nvPr/>
        </p:nvPicPr>
        <p:blipFill>
          <a:blip r:embed="rId2"/>
          <a:stretch>
            <a:fillRect/>
          </a:stretch>
        </p:blipFill>
        <p:spPr>
          <a:xfrm>
            <a:off x="1431168" y="2629120"/>
            <a:ext cx="8572657" cy="1516602"/>
          </a:xfrm>
          <a:prstGeom prst="rect">
            <a:avLst/>
          </a:prstGeom>
        </p:spPr>
      </p:pic>
      <p:pic>
        <p:nvPicPr>
          <p:cNvPr id="11" name="Picture 10">
            <a:extLst>
              <a:ext uri="{FF2B5EF4-FFF2-40B4-BE49-F238E27FC236}">
                <a16:creationId xmlns:a16="http://schemas.microsoft.com/office/drawing/2014/main" id="{B560303C-4724-BF40-2A2C-DA60E10EB24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1380763" y="2079678"/>
            <a:ext cx="6663721" cy="7860471"/>
          </a:xfrm>
          <a:prstGeom prst="rect">
            <a:avLst/>
          </a:prstGeom>
        </p:spPr>
      </p:pic>
      <p:sp>
        <p:nvSpPr>
          <p:cNvPr id="13" name="Rectangle 12">
            <a:extLst>
              <a:ext uri="{FF2B5EF4-FFF2-40B4-BE49-F238E27FC236}">
                <a16:creationId xmlns:a16="http://schemas.microsoft.com/office/drawing/2014/main" id="{88A83785-51F2-8EFA-96E2-013BEC9DBF1D}"/>
              </a:ext>
            </a:extLst>
          </p:cNvPr>
          <p:cNvSpPr/>
          <p:nvPr/>
        </p:nvSpPr>
        <p:spPr>
          <a:xfrm>
            <a:off x="11633982" y="3573194"/>
            <a:ext cx="6133513" cy="114505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1E10A03-4E73-DA20-6568-0317C9A8B3EF}"/>
              </a:ext>
            </a:extLst>
          </p:cNvPr>
          <p:cNvSpPr txBox="1"/>
          <p:nvPr/>
        </p:nvSpPr>
        <p:spPr>
          <a:xfrm>
            <a:off x="1431167" y="4670087"/>
            <a:ext cx="8572657" cy="4524315"/>
          </a:xfrm>
          <a:prstGeom prst="rect">
            <a:avLst/>
          </a:prstGeom>
          <a:noFill/>
        </p:spPr>
        <p:txBody>
          <a:bodyPr wrap="square" rtlCol="0">
            <a:spAutoFit/>
          </a:bodyPr>
          <a:lstStyle/>
          <a:p>
            <a:pPr marL="285750" indent="-285750">
              <a:buFont typeface="Arial" panose="020B0604020202020204" pitchFamily="34" charset="0"/>
              <a:buChar char="•"/>
            </a:pPr>
            <a:r>
              <a:rPr lang="en-US" sz="3200"/>
              <a:t>As specified in the W3C DID Core spec v1.0, the “</a:t>
            </a:r>
            <a:r>
              <a:rPr lang="en-US" sz="3200">
                <a:solidFill>
                  <a:srgbClr val="FF0000"/>
                </a:solidFill>
              </a:rPr>
              <a:t>services</a:t>
            </a:r>
            <a:r>
              <a:rPr lang="en-US" sz="3200"/>
              <a:t>” field can be leveraged to indicate a way to communicate with the DID subject or an associated entity.</a:t>
            </a:r>
          </a:p>
          <a:p>
            <a:pPr marL="285750" indent="-285750">
              <a:buFont typeface="Arial" panose="020B0604020202020204" pitchFamily="34" charset="0"/>
              <a:buChar char="•"/>
            </a:pPr>
            <a:r>
              <a:rPr lang="en-US" sz="3200"/>
              <a:t>Like the “</a:t>
            </a:r>
            <a:r>
              <a:rPr lang="en-US" sz="3200" err="1">
                <a:solidFill>
                  <a:srgbClr val="FF0000"/>
                </a:solidFill>
              </a:rPr>
              <a:t>alsoKnownAs</a:t>
            </a:r>
            <a:r>
              <a:rPr lang="en-US" sz="3200"/>
              <a:t>” assertion, the “</a:t>
            </a:r>
            <a:r>
              <a:rPr lang="en-US" sz="3200">
                <a:solidFill>
                  <a:srgbClr val="FF0000"/>
                </a:solidFill>
              </a:rPr>
              <a:t>services</a:t>
            </a:r>
            <a:r>
              <a:rPr lang="en-US" sz="3200"/>
              <a:t>” field can also be used to indicate under which domain the relevant DNS records (URI and TLSA) for this DID can be found.</a:t>
            </a:r>
          </a:p>
        </p:txBody>
      </p:sp>
    </p:spTree>
    <p:extLst>
      <p:ext uri="{BB962C8B-B14F-4D97-AF65-F5344CB8AC3E}">
        <p14:creationId xmlns:p14="http://schemas.microsoft.com/office/powerpoint/2010/main" val="857419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5E2A-76D0-47E2-826A-933CF6FCD8A6}"/>
              </a:ext>
            </a:extLst>
          </p:cNvPr>
          <p:cNvSpPr>
            <a:spLocks noGrp="1"/>
          </p:cNvSpPr>
          <p:nvPr>
            <p:ph type="title"/>
          </p:nvPr>
        </p:nvSpPr>
        <p:spPr/>
        <p:txBody>
          <a:bodyPr/>
          <a:lstStyle/>
          <a:p>
            <a:r>
              <a:rPr lang="en-CA"/>
              <a:t>THE ROLE OF THE issuer</a:t>
            </a:r>
          </a:p>
        </p:txBody>
      </p:sp>
      <p:sp>
        <p:nvSpPr>
          <p:cNvPr id="3" name="Content Placeholder 2">
            <a:extLst>
              <a:ext uri="{FF2B5EF4-FFF2-40B4-BE49-F238E27FC236}">
                <a16:creationId xmlns:a16="http://schemas.microsoft.com/office/drawing/2014/main" id="{CDEDEAC8-55DF-4024-A7D0-C9FD3D31B724}"/>
              </a:ext>
            </a:extLst>
          </p:cNvPr>
          <p:cNvSpPr>
            <a:spLocks noGrp="1"/>
          </p:cNvSpPr>
          <p:nvPr>
            <p:ph sz="quarter" idx="14"/>
          </p:nvPr>
        </p:nvSpPr>
        <p:spPr>
          <a:xfrm>
            <a:off x="1391485" y="1770458"/>
            <a:ext cx="17685925" cy="1145056"/>
          </a:xfrm>
        </p:spPr>
        <p:txBody>
          <a:bodyPr/>
          <a:lstStyle/>
          <a:p>
            <a:r>
              <a:rPr lang="en-CA"/>
              <a:t>How do we link the domain of the issuer and their DID in DNS?</a:t>
            </a:r>
          </a:p>
        </p:txBody>
      </p:sp>
      <p:sp>
        <p:nvSpPr>
          <p:cNvPr id="4" name="Text Placeholder 3">
            <a:extLst>
              <a:ext uri="{FF2B5EF4-FFF2-40B4-BE49-F238E27FC236}">
                <a16:creationId xmlns:a16="http://schemas.microsoft.com/office/drawing/2014/main" id="{4FF532CA-B14E-4624-A543-F699F35DA7E4}"/>
              </a:ext>
            </a:extLst>
          </p:cNvPr>
          <p:cNvSpPr>
            <a:spLocks noGrp="1"/>
          </p:cNvSpPr>
          <p:nvPr>
            <p:ph type="body" sz="quarter" idx="15"/>
          </p:nvPr>
        </p:nvSpPr>
        <p:spPr>
          <a:xfrm>
            <a:off x="1391485" y="2935392"/>
            <a:ext cx="17988336" cy="5737132"/>
          </a:xfrm>
        </p:spPr>
        <p:txBody>
          <a:bodyPr>
            <a:normAutofit/>
          </a:bodyPr>
          <a:lstStyle/>
          <a:p>
            <a:pPr marL="457200" indent="-457200">
              <a:buFont typeface="Arial" panose="020B0604020202020204" pitchFamily="34" charset="0"/>
              <a:buChar char="•"/>
            </a:pPr>
            <a:r>
              <a:rPr lang="en-US" sz="3200" b="0"/>
              <a:t>A URI record allows us to associate a hostname (like </a:t>
            </a:r>
            <a:r>
              <a:rPr lang="en-US" sz="3200" b="0">
                <a:solidFill>
                  <a:srgbClr val="FF0000"/>
                </a:solidFill>
              </a:rPr>
              <a:t>tr-demo.ciralabs.ca</a:t>
            </a:r>
            <a:r>
              <a:rPr lang="en-US" sz="3200" b="0"/>
              <a:t>) to a URI, like </a:t>
            </a:r>
            <a:r>
              <a:rPr lang="en-US" sz="3200" b="0">
                <a:solidFill>
                  <a:srgbClr val="FF0000"/>
                </a:solidFill>
              </a:rPr>
              <a:t>did:sov:danube:XWfvq6uyAjBUbg4hBBP3vM</a:t>
            </a:r>
            <a:r>
              <a:rPr lang="en-US" sz="3200" b="0">
                <a:solidFill>
                  <a:schemeClr val="tx1"/>
                </a:solidFill>
              </a:rPr>
              <a:t>.</a:t>
            </a:r>
            <a:r>
              <a:rPr lang="en-US" sz="3200" b="0">
                <a:solidFill>
                  <a:srgbClr val="FF0000"/>
                </a:solidFill>
              </a:rPr>
              <a:t> </a:t>
            </a:r>
          </a:p>
          <a:p>
            <a:pPr marL="457200" indent="-457200">
              <a:buFont typeface="Arial" panose="020B0604020202020204" pitchFamily="34" charset="0"/>
              <a:buChar char="•"/>
            </a:pPr>
            <a:r>
              <a:rPr lang="en-US" sz="3200" b="0">
                <a:solidFill>
                  <a:schemeClr val="tx1"/>
                </a:solidFill>
              </a:rPr>
              <a:t>Through this association, a domain can show which DIDs are under their jurisdiction, in a publicly accessible and resolvable manner. </a:t>
            </a:r>
            <a:endParaRPr lang="en-CA" sz="3200" b="0">
              <a:solidFill>
                <a:schemeClr val="tx1"/>
              </a:solidFill>
            </a:endParaRPr>
          </a:p>
          <a:p>
            <a:pPr marL="457200" indent="-457200">
              <a:buFont typeface="Arial" panose="020B0604020202020204" pitchFamily="34" charset="0"/>
              <a:buChar char="•"/>
            </a:pPr>
            <a:r>
              <a:rPr lang="en-CA" sz="3200" b="0">
                <a:solidFill>
                  <a:schemeClr val="tx1"/>
                </a:solidFill>
              </a:rPr>
              <a:t>Ex: URI Record</a:t>
            </a:r>
          </a:p>
          <a:p>
            <a:pPr marL="1552757" lvl="1" indent="-457200"/>
            <a:r>
              <a:rPr lang="en-CA" b="1">
                <a:solidFill>
                  <a:srgbClr val="FF0000"/>
                </a:solidFill>
              </a:rPr>
              <a:t>_did</a:t>
            </a:r>
            <a:r>
              <a:rPr lang="en-CA" b="0">
                <a:solidFill>
                  <a:srgbClr val="FF0000"/>
                </a:solidFill>
              </a:rPr>
              <a:t>.tr-demo.ciralabs.ca</a:t>
            </a:r>
            <a:r>
              <a:rPr lang="en-CA">
                <a:solidFill>
                  <a:srgbClr val="FF0000"/>
                </a:solidFill>
              </a:rPr>
              <a:t> </a:t>
            </a:r>
            <a:r>
              <a:rPr lang="en-CA" b="0">
                <a:solidFill>
                  <a:srgbClr val="FF0000"/>
                </a:solidFill>
              </a:rPr>
              <a:t>1 0 “</a:t>
            </a:r>
            <a:r>
              <a:rPr lang="en-US" b="0">
                <a:solidFill>
                  <a:srgbClr val="FF0000"/>
                </a:solidFill>
              </a:rPr>
              <a:t>did:sov:danube:XWfvq6uyAjBUbg4hBBP3vM”</a:t>
            </a:r>
            <a:endParaRPr lang="en-CA" b="0">
              <a:solidFill>
                <a:srgbClr val="FF0000"/>
              </a:solidFill>
            </a:endParaRPr>
          </a:p>
          <a:p>
            <a:pPr marL="571500" indent="-571500">
              <a:buFont typeface="Arial" panose="020B0604020202020204" pitchFamily="34" charset="0"/>
              <a:buChar char="•"/>
            </a:pPr>
            <a:r>
              <a:rPr lang="en-CA" b="0"/>
              <a:t>But this association with URI records only represents a claim, and a claim needs support. We once again turn to cryptography and the help of TLSA records as support for this claim.</a:t>
            </a:r>
          </a:p>
        </p:txBody>
      </p:sp>
      <p:sp>
        <p:nvSpPr>
          <p:cNvPr id="6" name="TextBox 5">
            <a:extLst>
              <a:ext uri="{FF2B5EF4-FFF2-40B4-BE49-F238E27FC236}">
                <a16:creationId xmlns:a16="http://schemas.microsoft.com/office/drawing/2014/main" id="{9051EBEE-5222-9F8A-8E34-5794DDB015B6}"/>
              </a:ext>
            </a:extLst>
          </p:cNvPr>
          <p:cNvSpPr txBox="1"/>
          <p:nvPr/>
        </p:nvSpPr>
        <p:spPr>
          <a:xfrm>
            <a:off x="4352179" y="9121698"/>
            <a:ext cx="9508787" cy="648997"/>
          </a:xfrm>
          <a:prstGeom prst="rect">
            <a:avLst/>
          </a:prstGeom>
          <a:solidFill>
            <a:schemeClr val="bg1">
              <a:lumMod val="85000"/>
            </a:schemeClr>
          </a:solidFill>
          <a:ln>
            <a:solidFill>
              <a:schemeClr val="bg1"/>
            </a:solidFill>
          </a:ln>
        </p:spPr>
        <p:txBody>
          <a:bodyPr wrap="square" lIns="108000" tIns="108000" rIns="108000" bIns="108000">
            <a:spAutoFit/>
          </a:bodyPr>
          <a:lstStyle/>
          <a:p>
            <a:r>
              <a:rPr lang="en-US" sz="2800" b="1">
                <a:latin typeface="Courier New" panose="02070309020205020404" pitchFamily="49" charset="0"/>
                <a:cs typeface="Courier New" panose="02070309020205020404" pitchFamily="49" charset="0"/>
              </a:rPr>
              <a:t>$ dig _did.tr-demo.ciralabs.ca URI</a:t>
            </a:r>
          </a:p>
        </p:txBody>
      </p:sp>
    </p:spTree>
    <p:extLst>
      <p:ext uri="{BB962C8B-B14F-4D97-AF65-F5344CB8AC3E}">
        <p14:creationId xmlns:p14="http://schemas.microsoft.com/office/powerpoint/2010/main" val="3619314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E0CE93-EE0B-2720-011D-4B0428C95AD3}"/>
              </a:ext>
            </a:extLst>
          </p:cNvPr>
          <p:cNvPicPr>
            <a:picLocks noChangeAspect="1"/>
          </p:cNvPicPr>
          <p:nvPr/>
        </p:nvPicPr>
        <p:blipFill>
          <a:blip r:embed="rId2"/>
          <a:stretch>
            <a:fillRect/>
          </a:stretch>
        </p:blipFill>
        <p:spPr>
          <a:xfrm>
            <a:off x="2831795" y="4267566"/>
            <a:ext cx="13813447" cy="2437667"/>
          </a:xfrm>
          <a:prstGeom prst="rect">
            <a:avLst/>
          </a:prstGeom>
        </p:spPr>
      </p:pic>
    </p:spTree>
    <p:extLst>
      <p:ext uri="{BB962C8B-B14F-4D97-AF65-F5344CB8AC3E}">
        <p14:creationId xmlns:p14="http://schemas.microsoft.com/office/powerpoint/2010/main" val="1540261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E365-7120-61B6-A912-A20FC1E5E43D}"/>
              </a:ext>
            </a:extLst>
          </p:cNvPr>
          <p:cNvSpPr>
            <a:spLocks noGrp="1"/>
          </p:cNvSpPr>
          <p:nvPr>
            <p:ph type="title"/>
          </p:nvPr>
        </p:nvSpPr>
        <p:spPr/>
        <p:txBody>
          <a:bodyPr/>
          <a:lstStyle/>
          <a:p>
            <a:r>
              <a:rPr lang="en-CA"/>
              <a:t>THE ROLE OF THE issuer</a:t>
            </a:r>
            <a:endParaRPr lang="en-US"/>
          </a:p>
        </p:txBody>
      </p:sp>
      <p:sp>
        <p:nvSpPr>
          <p:cNvPr id="3" name="Content Placeholder 2">
            <a:extLst>
              <a:ext uri="{FF2B5EF4-FFF2-40B4-BE49-F238E27FC236}">
                <a16:creationId xmlns:a16="http://schemas.microsoft.com/office/drawing/2014/main" id="{BD19591F-8054-0A8D-8B1D-9FC493D5CFE6}"/>
              </a:ext>
            </a:extLst>
          </p:cNvPr>
          <p:cNvSpPr>
            <a:spLocks noGrp="1"/>
          </p:cNvSpPr>
          <p:nvPr>
            <p:ph sz="quarter" idx="14"/>
          </p:nvPr>
        </p:nvSpPr>
        <p:spPr/>
        <p:txBody>
          <a:bodyPr/>
          <a:lstStyle/>
          <a:p>
            <a:r>
              <a:rPr lang="en-CA"/>
              <a:t>We need TLSA records to provide the cryptographic glue holding the association between a domain and a DID together.</a:t>
            </a:r>
          </a:p>
          <a:p>
            <a:endParaRPr lang="en-CA"/>
          </a:p>
        </p:txBody>
      </p:sp>
      <p:sp>
        <p:nvSpPr>
          <p:cNvPr id="4" name="Text Placeholder 3">
            <a:extLst>
              <a:ext uri="{FF2B5EF4-FFF2-40B4-BE49-F238E27FC236}">
                <a16:creationId xmlns:a16="http://schemas.microsoft.com/office/drawing/2014/main" id="{5D3F0432-E14E-38F1-F65E-24677FDA235E}"/>
              </a:ext>
            </a:extLst>
          </p:cNvPr>
          <p:cNvSpPr>
            <a:spLocks noGrp="1"/>
          </p:cNvSpPr>
          <p:nvPr>
            <p:ph type="body" sz="quarter" idx="15"/>
          </p:nvPr>
        </p:nvSpPr>
        <p:spPr>
          <a:xfrm>
            <a:off x="1432626" y="3115523"/>
            <a:ext cx="16663988" cy="6081712"/>
          </a:xfrm>
        </p:spPr>
        <p:txBody>
          <a:bodyPr lIns="91440" tIns="45720" rIns="91440" bIns="45720" anchor="t">
            <a:normAutofit fontScale="92500"/>
          </a:bodyPr>
          <a:lstStyle/>
          <a:p>
            <a:pPr marL="571500" indent="-571500">
              <a:buFont typeface="Arial" panose="020B0604020202020204" pitchFamily="34" charset="0"/>
              <a:buChar char="•"/>
            </a:pPr>
            <a:r>
              <a:rPr lang="en-US"/>
              <a:t>A TLSA record allows us to host cryptographic information in the DNS.</a:t>
            </a:r>
          </a:p>
          <a:p>
            <a:pPr marL="1666875" lvl="1" indent="-571500"/>
            <a:r>
              <a:rPr lang="en-US"/>
              <a:t>These TLSA records will hold the public half of the key pair used by the DID/Issuer to issue a digital credential.</a:t>
            </a:r>
            <a:endParaRPr lang="en-US">
              <a:cs typeface="Arial"/>
            </a:endParaRPr>
          </a:p>
          <a:p>
            <a:pPr marL="1666875" lvl="1" indent="-571500"/>
            <a:r>
              <a:rPr lang="en-US" b="0">
                <a:solidFill>
                  <a:schemeClr val="tx1"/>
                </a:solidFill>
              </a:rPr>
              <a:t>Ex: TLSA Records</a:t>
            </a:r>
            <a:endParaRPr lang="en-US" b="0">
              <a:solidFill>
                <a:schemeClr val="tx1"/>
              </a:solidFill>
              <a:cs typeface="Arial"/>
            </a:endParaRPr>
          </a:p>
          <a:p>
            <a:pPr marL="2397125" lvl="2" indent="-571500"/>
            <a:r>
              <a:rPr lang="en-US" b="0">
                <a:solidFill>
                  <a:srgbClr val="FF0000"/>
                </a:solidFill>
              </a:rPr>
              <a:t>_did.tr-demo.ciralabs.ca 3 1 0 F716B82BD54</a:t>
            </a:r>
            <a:r>
              <a:rPr lang="en-US">
                <a:solidFill>
                  <a:srgbClr val="FF0000"/>
                </a:solidFill>
              </a:rPr>
              <a:t>…(</a:t>
            </a:r>
            <a:r>
              <a:rPr lang="en-US" b="0">
                <a:solidFill>
                  <a:srgbClr val="FF0000"/>
                </a:solidFill>
              </a:rPr>
              <a:t>public key un-hashed)</a:t>
            </a:r>
            <a:endParaRPr lang="en-US" b="0">
              <a:solidFill>
                <a:srgbClr val="FF0000"/>
              </a:solidFill>
              <a:cs typeface="Arial"/>
            </a:endParaRPr>
          </a:p>
          <a:p>
            <a:pPr marL="2397125" lvl="2" indent="-571500"/>
            <a:r>
              <a:rPr lang="en-US" b="0">
                <a:solidFill>
                  <a:srgbClr val="FF0000"/>
                </a:solidFill>
              </a:rPr>
              <a:t>_did.tr-demo.ciralabs.ca 3 1 1 8A9E530067D…(sha256 public key hash)</a:t>
            </a:r>
            <a:endParaRPr lang="en-US" b="0">
              <a:solidFill>
                <a:srgbClr val="FF0000"/>
              </a:solidFill>
              <a:cs typeface="Arial"/>
            </a:endParaRPr>
          </a:p>
          <a:p>
            <a:pPr marL="1666875" lvl="1" indent="-571500"/>
            <a:r>
              <a:rPr lang="en-US">
                <a:solidFill>
                  <a:schemeClr val="tx1"/>
                </a:solidFill>
              </a:rPr>
              <a:t>By hosting the public keys in the DNS, the Verifier can not only check the digital credential against the verification method in the DID document, but also against the public keys via DNS as well.</a:t>
            </a:r>
            <a:endParaRPr lang="en-US">
              <a:solidFill>
                <a:schemeClr val="tx1"/>
              </a:solidFill>
              <a:cs typeface="Arial"/>
            </a:endParaRPr>
          </a:p>
          <a:p>
            <a:pPr marL="1666875" lvl="1" indent="-571500"/>
            <a:r>
              <a:rPr lang="en-US">
                <a:solidFill>
                  <a:schemeClr val="tx1"/>
                </a:solidFill>
              </a:rPr>
              <a:t>In a similar manor, a cryptographic challenged can be done against both the domain and the DID to ensure they both have access to the associated private key.</a:t>
            </a:r>
            <a:endParaRPr lang="en-US">
              <a:solidFill>
                <a:schemeClr val="tx1"/>
              </a:solidFill>
              <a:cs typeface="Arial"/>
            </a:endParaRPr>
          </a:p>
        </p:txBody>
      </p:sp>
      <p:sp>
        <p:nvSpPr>
          <p:cNvPr id="5" name="TextBox 4">
            <a:extLst>
              <a:ext uri="{FF2B5EF4-FFF2-40B4-BE49-F238E27FC236}">
                <a16:creationId xmlns:a16="http://schemas.microsoft.com/office/drawing/2014/main" id="{AF06D919-A705-7FE5-8E83-BB4788FD2CFF}"/>
              </a:ext>
            </a:extLst>
          </p:cNvPr>
          <p:cNvSpPr txBox="1"/>
          <p:nvPr/>
        </p:nvSpPr>
        <p:spPr>
          <a:xfrm>
            <a:off x="4964283" y="9489688"/>
            <a:ext cx="9508787" cy="648997"/>
          </a:xfrm>
          <a:prstGeom prst="rect">
            <a:avLst/>
          </a:prstGeom>
          <a:solidFill>
            <a:schemeClr val="bg1">
              <a:lumMod val="85000"/>
            </a:schemeClr>
          </a:solidFill>
          <a:ln>
            <a:solidFill>
              <a:schemeClr val="bg1"/>
            </a:solidFill>
          </a:ln>
        </p:spPr>
        <p:txBody>
          <a:bodyPr wrap="square" lIns="108000" tIns="108000" rIns="108000" bIns="108000">
            <a:spAutoFit/>
          </a:bodyPr>
          <a:lstStyle/>
          <a:p>
            <a:r>
              <a:rPr lang="en-US" sz="2800" b="1">
                <a:latin typeface="Courier New" panose="02070309020205020404" pitchFamily="49" charset="0"/>
                <a:cs typeface="Courier New" panose="02070309020205020404" pitchFamily="49" charset="0"/>
              </a:rPr>
              <a:t>$ dig _did.tr-demo.ciralabs.ca TLSA</a:t>
            </a:r>
          </a:p>
        </p:txBody>
      </p:sp>
    </p:spTree>
    <p:extLst>
      <p:ext uri="{BB962C8B-B14F-4D97-AF65-F5344CB8AC3E}">
        <p14:creationId xmlns:p14="http://schemas.microsoft.com/office/powerpoint/2010/main" val="735511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296B14-CBE1-052D-04EC-A986142981E4}"/>
              </a:ext>
            </a:extLst>
          </p:cNvPr>
          <p:cNvPicPr>
            <a:picLocks noChangeAspect="1"/>
          </p:cNvPicPr>
          <p:nvPr/>
        </p:nvPicPr>
        <p:blipFill>
          <a:blip r:embed="rId2"/>
          <a:stretch>
            <a:fillRect/>
          </a:stretch>
        </p:blipFill>
        <p:spPr>
          <a:xfrm>
            <a:off x="880301" y="2427760"/>
            <a:ext cx="18297848" cy="6318033"/>
          </a:xfrm>
          <a:prstGeom prst="rect">
            <a:avLst/>
          </a:prstGeom>
        </p:spPr>
      </p:pic>
    </p:spTree>
    <p:extLst>
      <p:ext uri="{BB962C8B-B14F-4D97-AF65-F5344CB8AC3E}">
        <p14:creationId xmlns:p14="http://schemas.microsoft.com/office/powerpoint/2010/main" val="846839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E365-7120-61B6-A912-A20FC1E5E43D}"/>
              </a:ext>
            </a:extLst>
          </p:cNvPr>
          <p:cNvSpPr>
            <a:spLocks noGrp="1"/>
          </p:cNvSpPr>
          <p:nvPr>
            <p:ph type="title"/>
          </p:nvPr>
        </p:nvSpPr>
        <p:spPr/>
        <p:txBody>
          <a:bodyPr/>
          <a:lstStyle/>
          <a:p>
            <a:r>
              <a:rPr lang="en-CA"/>
              <a:t>Putting URI and TLSA records Together</a:t>
            </a:r>
            <a:endParaRPr lang="en-US"/>
          </a:p>
        </p:txBody>
      </p:sp>
      <p:sp>
        <p:nvSpPr>
          <p:cNvPr id="3" name="Content Placeholder 2">
            <a:extLst>
              <a:ext uri="{FF2B5EF4-FFF2-40B4-BE49-F238E27FC236}">
                <a16:creationId xmlns:a16="http://schemas.microsoft.com/office/drawing/2014/main" id="{BD19591F-8054-0A8D-8B1D-9FC493D5CFE6}"/>
              </a:ext>
            </a:extLst>
          </p:cNvPr>
          <p:cNvSpPr>
            <a:spLocks noGrp="1"/>
          </p:cNvSpPr>
          <p:nvPr>
            <p:ph sz="quarter" idx="14"/>
          </p:nvPr>
        </p:nvSpPr>
        <p:spPr/>
        <p:txBody>
          <a:bodyPr/>
          <a:lstStyle/>
          <a:p>
            <a:r>
              <a:rPr lang="en-CA"/>
              <a:t>By leveraging URI and TLSA records, we create a bi-directional and cryptographic linkage of the DIDs in whatever distributed ledger they reside on to the publicly resolvable DNS and domain they are associated with.</a:t>
            </a:r>
          </a:p>
        </p:txBody>
      </p:sp>
      <p:sp>
        <p:nvSpPr>
          <p:cNvPr id="4" name="Text Placeholder 3">
            <a:extLst>
              <a:ext uri="{FF2B5EF4-FFF2-40B4-BE49-F238E27FC236}">
                <a16:creationId xmlns:a16="http://schemas.microsoft.com/office/drawing/2014/main" id="{5D3F0432-E14E-38F1-F65E-24677FDA235E}"/>
              </a:ext>
            </a:extLst>
          </p:cNvPr>
          <p:cNvSpPr>
            <a:spLocks noGrp="1"/>
          </p:cNvSpPr>
          <p:nvPr>
            <p:ph type="body" sz="quarter" idx="15"/>
          </p:nvPr>
        </p:nvSpPr>
        <p:spPr>
          <a:xfrm>
            <a:off x="1432626" y="4431893"/>
            <a:ext cx="16759840" cy="5189779"/>
          </a:xfrm>
        </p:spPr>
        <p:txBody>
          <a:bodyPr>
            <a:normAutofit/>
          </a:bodyPr>
          <a:lstStyle/>
          <a:p>
            <a:pPr marL="571500" indent="-571500">
              <a:buFont typeface="Arial" panose="020B0604020202020204" pitchFamily="34" charset="0"/>
              <a:buChar char="•"/>
            </a:pPr>
            <a:r>
              <a:rPr lang="en-US">
                <a:solidFill>
                  <a:schemeClr val="tx1"/>
                </a:solidFill>
              </a:rPr>
              <a:t>Or in other words;</a:t>
            </a:r>
          </a:p>
          <a:p>
            <a:pPr marL="1667057" lvl="1" indent="-571500"/>
            <a:r>
              <a:rPr lang="en-US">
                <a:solidFill>
                  <a:schemeClr val="tx1"/>
                </a:solidFill>
              </a:rPr>
              <a:t>The Verifier at the bar in Japan can confirm that </a:t>
            </a:r>
            <a:r>
              <a:rPr lang="en-US" b="1" err="1">
                <a:solidFill>
                  <a:srgbClr val="7030A0"/>
                </a:solidFill>
              </a:rPr>
              <a:t>Chioma’s</a:t>
            </a:r>
            <a:r>
              <a:rPr lang="en-US">
                <a:solidFill>
                  <a:schemeClr val="tx1"/>
                </a:solidFill>
              </a:rPr>
              <a:t> digital driver’s license was issued by </a:t>
            </a:r>
            <a:r>
              <a:rPr lang="en-US" b="0">
                <a:solidFill>
                  <a:srgbClr val="FF0000"/>
                </a:solidFill>
              </a:rPr>
              <a:t>did:sov:danube:XWfvq6uyAjBUbg4hBBP3vM</a:t>
            </a:r>
            <a:r>
              <a:rPr lang="en-US" b="0">
                <a:solidFill>
                  <a:schemeClr val="tx1"/>
                </a:solidFill>
              </a:rPr>
              <a:t>, which is under the control of </a:t>
            </a:r>
            <a:r>
              <a:rPr lang="en-US" b="0">
                <a:solidFill>
                  <a:srgbClr val="FF0000"/>
                </a:solidFill>
              </a:rPr>
              <a:t>tr-demo.ciralabs.ca</a:t>
            </a:r>
            <a:r>
              <a:rPr lang="en-US" b="0">
                <a:solidFill>
                  <a:schemeClr val="tx1"/>
                </a:solidFill>
              </a:rPr>
              <a:t>, meaning the driver’s license was </a:t>
            </a:r>
            <a:r>
              <a:rPr lang="en-US">
                <a:solidFill>
                  <a:schemeClr val="tx1"/>
                </a:solidFill>
              </a:rPr>
              <a:t>ultimately issued by </a:t>
            </a:r>
            <a:r>
              <a:rPr lang="en-US" b="0">
                <a:solidFill>
                  <a:srgbClr val="FF0000"/>
                </a:solidFill>
              </a:rPr>
              <a:t>tr-demo.ciralabs.ca</a:t>
            </a:r>
            <a:r>
              <a:rPr lang="en-US" b="0">
                <a:solidFill>
                  <a:schemeClr val="tx1"/>
                </a:solidFill>
              </a:rPr>
              <a:t>.</a:t>
            </a:r>
          </a:p>
          <a:p>
            <a:pPr marL="1667057" lvl="1" indent="-571500"/>
            <a:r>
              <a:rPr lang="en-US">
                <a:solidFill>
                  <a:schemeClr val="tx1"/>
                </a:solidFill>
              </a:rPr>
              <a:t>It is important to note that these technologies can work completely independently of one another or in tandem. The Verifier can leverage just the DNS records, just the DID and distributed ledger (blockchain), or a combination of both to whatever degree they deem necessary. </a:t>
            </a:r>
          </a:p>
        </p:txBody>
      </p:sp>
    </p:spTree>
    <p:extLst>
      <p:ext uri="{BB962C8B-B14F-4D97-AF65-F5344CB8AC3E}">
        <p14:creationId xmlns:p14="http://schemas.microsoft.com/office/powerpoint/2010/main" val="1814995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00D60-0680-03EC-3430-E8BF5899DACD}"/>
              </a:ext>
            </a:extLst>
          </p:cNvPr>
          <p:cNvSpPr>
            <a:spLocks noGrp="1"/>
          </p:cNvSpPr>
          <p:nvPr>
            <p:ph sz="quarter" idx="14"/>
          </p:nvPr>
        </p:nvSpPr>
        <p:spPr>
          <a:xfrm>
            <a:off x="5376632" y="4913872"/>
            <a:ext cx="16654385" cy="1145056"/>
          </a:xfrm>
        </p:spPr>
        <p:txBody>
          <a:bodyPr/>
          <a:lstStyle/>
          <a:p>
            <a:r>
              <a:rPr lang="en-US"/>
              <a:t>The Trust Registry Part…</a:t>
            </a:r>
          </a:p>
        </p:txBody>
      </p:sp>
    </p:spTree>
    <p:extLst>
      <p:ext uri="{BB962C8B-B14F-4D97-AF65-F5344CB8AC3E}">
        <p14:creationId xmlns:p14="http://schemas.microsoft.com/office/powerpoint/2010/main" val="2910642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TextBox 23"/>
          <p:cNvSpPr txBox="1">
            <a:spLocks noGrp="1"/>
          </p:cNvSpPr>
          <p:nvPr>
            <p:ph type="sldNum" sz="quarter" idx="2"/>
          </p:nvPr>
        </p:nvSpPr>
        <p:spPr>
          <a:xfrm rot="10800000" flipV="1">
            <a:off x="18479130" y="9953374"/>
            <a:ext cx="499677" cy="5232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6A5F54"/>
                </a:solidFill>
                <a:effectLst/>
                <a:uFillTx/>
                <a:latin typeface="Nexa Light"/>
                <a:ea typeface="Nexa Light"/>
                <a:cs typeface="Nexa Light"/>
                <a:sym typeface="Nexa Ligh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2</a:t>
            </a:fld>
            <a:endParaRPr/>
          </a:p>
        </p:txBody>
      </p:sp>
      <p:sp>
        <p:nvSpPr>
          <p:cNvPr id="755" name="Title 1"/>
          <p:cNvSpPr txBox="1"/>
          <p:nvPr/>
        </p:nvSpPr>
        <p:spPr>
          <a:xfrm>
            <a:off x="2140265" y="1809059"/>
            <a:ext cx="16270766" cy="4801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defTabSz="1460745">
              <a:lnSpc>
                <a:spcPct val="90000"/>
              </a:lnSpc>
              <a:defRPr sz="2800" b="1" spc="300">
                <a:solidFill>
                  <a:srgbClr val="A91C3A"/>
                </a:solidFill>
              </a:defRPr>
            </a:lvl1pPr>
          </a:lstStyle>
          <a:p>
            <a:r>
              <a:t>ENHANCING THE DIGITAL TRUST INFRASTRUCTURE USING DNS</a:t>
            </a:r>
            <a:r>
              <a:rPr lang="fr-CA"/>
              <a:t> &amp; DNS</a:t>
            </a:r>
            <a:r>
              <a:t>SEC</a:t>
            </a:r>
          </a:p>
        </p:txBody>
      </p:sp>
      <p:sp>
        <p:nvSpPr>
          <p:cNvPr id="756" name="TextBox 6"/>
          <p:cNvSpPr txBox="1"/>
          <p:nvPr/>
        </p:nvSpPr>
        <p:spPr>
          <a:xfrm>
            <a:off x="2496202" y="2662750"/>
            <a:ext cx="14484634" cy="14465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a:defRPr sz="4400">
                <a:solidFill>
                  <a:srgbClr val="49413A"/>
                </a:solidFill>
              </a:defRPr>
            </a:pPr>
            <a:r>
              <a:rPr sz="4400"/>
              <a:t>When an entity is presented with a verifiable claim, </a:t>
            </a:r>
          </a:p>
          <a:p>
            <a:pPr>
              <a:defRPr sz="4400">
                <a:solidFill>
                  <a:srgbClr val="49413A"/>
                </a:solidFill>
              </a:defRPr>
            </a:pPr>
            <a:r>
              <a:rPr sz="4400"/>
              <a:t>there are three things they will want to ensure:</a:t>
            </a:r>
          </a:p>
        </p:txBody>
      </p:sp>
      <p:pic>
        <p:nvPicPr>
          <p:cNvPr id="757" name="Image" descr="Image"/>
          <p:cNvPicPr>
            <a:picLocks noChangeAspect="1"/>
          </p:cNvPicPr>
          <p:nvPr/>
        </p:nvPicPr>
        <p:blipFill>
          <a:blip r:embed="rId2"/>
          <a:stretch>
            <a:fillRect/>
          </a:stretch>
        </p:blipFill>
        <p:spPr>
          <a:xfrm>
            <a:off x="2496203" y="6453594"/>
            <a:ext cx="660401" cy="660401"/>
          </a:xfrm>
          <a:prstGeom prst="rect">
            <a:avLst/>
          </a:prstGeom>
          <a:ln w="12700">
            <a:miter lim="400000"/>
          </a:ln>
        </p:spPr>
      </p:pic>
      <p:sp>
        <p:nvSpPr>
          <p:cNvPr id="758" name="That a claim hasn’t been altered/falsified at any point in time"/>
          <p:cNvSpPr txBox="1"/>
          <p:nvPr/>
        </p:nvSpPr>
        <p:spPr>
          <a:xfrm>
            <a:off x="3430136" y="4844253"/>
            <a:ext cx="14351237"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defRPr sz="2500">
                <a:solidFill>
                  <a:srgbClr val="535353"/>
                </a:solidFill>
              </a:defRPr>
            </a:lvl1pPr>
          </a:lstStyle>
          <a:p>
            <a:r>
              <a:rPr sz="3200" b="1"/>
              <a:t>That a claim hasn’t been altered/falsified at any point in time</a:t>
            </a:r>
          </a:p>
        </p:txBody>
      </p:sp>
      <p:pic>
        <p:nvPicPr>
          <p:cNvPr id="759" name="Image" descr="Image"/>
          <p:cNvPicPr>
            <a:picLocks noChangeAspect="1"/>
          </p:cNvPicPr>
          <p:nvPr/>
        </p:nvPicPr>
        <p:blipFill>
          <a:blip r:embed="rId3"/>
          <a:stretch>
            <a:fillRect/>
          </a:stretch>
        </p:blipFill>
        <p:spPr>
          <a:xfrm>
            <a:off x="2496203" y="4851684"/>
            <a:ext cx="660401" cy="660401"/>
          </a:xfrm>
          <a:prstGeom prst="rect">
            <a:avLst/>
          </a:prstGeom>
          <a:ln w="12700">
            <a:miter lim="400000"/>
          </a:ln>
        </p:spPr>
      </p:pic>
      <p:sp>
        <p:nvSpPr>
          <p:cNvPr id="760" name="That a claim has accurate representation"/>
          <p:cNvSpPr txBox="1"/>
          <p:nvPr/>
        </p:nvSpPr>
        <p:spPr>
          <a:xfrm>
            <a:off x="3430136" y="6457516"/>
            <a:ext cx="11734883"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defRPr sz="2500">
                <a:solidFill>
                  <a:srgbClr val="535353"/>
                </a:solidFill>
              </a:defRPr>
            </a:lvl1pPr>
          </a:lstStyle>
          <a:p>
            <a:r>
              <a:rPr sz="3200" b="1"/>
              <a:t>That a claim has accurate representation</a:t>
            </a:r>
          </a:p>
        </p:txBody>
      </p:sp>
      <p:sp>
        <p:nvSpPr>
          <p:cNvPr id="761" name="That a claim has authority"/>
          <p:cNvSpPr txBox="1"/>
          <p:nvPr/>
        </p:nvSpPr>
        <p:spPr>
          <a:xfrm>
            <a:off x="3430136" y="7935931"/>
            <a:ext cx="7512421"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defRPr sz="2500">
                <a:solidFill>
                  <a:srgbClr val="535353"/>
                </a:solidFill>
              </a:defRPr>
            </a:lvl1pPr>
          </a:lstStyle>
          <a:p>
            <a:r>
              <a:rPr sz="3200" b="1"/>
              <a:t>That a claim has authority</a:t>
            </a:r>
          </a:p>
        </p:txBody>
      </p:sp>
      <p:sp>
        <p:nvSpPr>
          <p:cNvPr id="762" name="(authn, DID Discovery/mapping within DNS)"/>
          <p:cNvSpPr txBox="1"/>
          <p:nvPr/>
        </p:nvSpPr>
        <p:spPr>
          <a:xfrm>
            <a:off x="3355183" y="7056013"/>
            <a:ext cx="10768590" cy="5232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defRPr sz="1700">
                <a:solidFill>
                  <a:schemeClr val="accent3">
                    <a:satOff val="-1365"/>
                    <a:lumOff val="13333"/>
                  </a:schemeClr>
                </a:solidFill>
              </a:defRPr>
            </a:lvl1pPr>
          </a:lstStyle>
          <a:p>
            <a:r>
              <a:rPr sz="2800" b="1"/>
              <a:t>(</a:t>
            </a:r>
            <a:r>
              <a:rPr lang="en-US" sz="2800" b="1"/>
              <a:t>A</a:t>
            </a:r>
            <a:r>
              <a:rPr sz="2800" b="1"/>
              <a:t>uthentication, DID Discovery/mapping within DNS)</a:t>
            </a:r>
          </a:p>
        </p:txBody>
      </p:sp>
      <p:sp>
        <p:nvSpPr>
          <p:cNvPr id="763" name="(cryptographic verifiability, VDR)"/>
          <p:cNvSpPr txBox="1"/>
          <p:nvPr/>
        </p:nvSpPr>
        <p:spPr>
          <a:xfrm>
            <a:off x="3355183" y="5445937"/>
            <a:ext cx="11421389" cy="5232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defRPr>
                <a:solidFill>
                  <a:schemeClr val="accent3">
                    <a:satOff val="-1365"/>
                    <a:lumOff val="13333"/>
                  </a:schemeClr>
                </a:solidFill>
              </a:defRPr>
            </a:lvl1pPr>
          </a:lstStyle>
          <a:p>
            <a:r>
              <a:rPr sz="2800" b="1"/>
              <a:t> (</a:t>
            </a:r>
            <a:r>
              <a:rPr lang="fr-CA" sz="2800" b="1"/>
              <a:t>C</a:t>
            </a:r>
            <a:r>
              <a:rPr sz="2800" b="1" err="1"/>
              <a:t>ryptographic</a:t>
            </a:r>
            <a:r>
              <a:rPr sz="2800" b="1"/>
              <a:t> verifiability, </a:t>
            </a:r>
            <a:r>
              <a:rPr lang="en-CA" sz="2800" b="1"/>
              <a:t>Verifiable Data Registries - </a:t>
            </a:r>
            <a:r>
              <a:rPr sz="2800" b="1"/>
              <a:t>VDR</a:t>
            </a:r>
            <a:r>
              <a:rPr lang="en-CA" sz="2800" b="1"/>
              <a:t>s</a:t>
            </a:r>
            <a:r>
              <a:rPr sz="2800" b="1"/>
              <a:t>)</a:t>
            </a:r>
          </a:p>
        </p:txBody>
      </p:sp>
      <p:sp>
        <p:nvSpPr>
          <p:cNvPr id="764" name="(authz, trust registries/trust lists)"/>
          <p:cNvSpPr txBox="1"/>
          <p:nvPr/>
        </p:nvSpPr>
        <p:spPr>
          <a:xfrm>
            <a:off x="3355183" y="8554276"/>
            <a:ext cx="7473568" cy="5232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lvl1pPr>
              <a:defRPr>
                <a:solidFill>
                  <a:schemeClr val="accent3">
                    <a:satOff val="-1365"/>
                    <a:lumOff val="13333"/>
                  </a:schemeClr>
                </a:solidFill>
              </a:defRPr>
            </a:lvl1pPr>
          </a:lstStyle>
          <a:p>
            <a:r>
              <a:rPr sz="2800" b="1"/>
              <a:t>(</a:t>
            </a:r>
            <a:r>
              <a:rPr lang="fr-CA" sz="2800" b="1"/>
              <a:t>A</a:t>
            </a:r>
            <a:r>
              <a:rPr sz="2800" b="1" err="1"/>
              <a:t>uth</a:t>
            </a:r>
            <a:r>
              <a:rPr lang="en-US" sz="2800" b="1" err="1"/>
              <a:t>orization</a:t>
            </a:r>
            <a:r>
              <a:rPr sz="2800" b="1"/>
              <a:t>, </a:t>
            </a:r>
            <a:r>
              <a:rPr lang="fr-CA" sz="2800" b="1" err="1"/>
              <a:t>T</a:t>
            </a:r>
            <a:r>
              <a:rPr sz="2800" b="1"/>
              <a:t>rust </a:t>
            </a:r>
            <a:r>
              <a:rPr lang="fr-CA" sz="2800" b="1"/>
              <a:t>R</a:t>
            </a:r>
            <a:r>
              <a:rPr sz="2800" b="1" err="1"/>
              <a:t>egistries</a:t>
            </a:r>
            <a:r>
              <a:rPr sz="2800" b="1"/>
              <a:t>/trust lists)</a:t>
            </a:r>
          </a:p>
        </p:txBody>
      </p:sp>
      <p:pic>
        <p:nvPicPr>
          <p:cNvPr id="765" name="Image" descr="Image"/>
          <p:cNvPicPr>
            <a:picLocks noChangeAspect="1"/>
          </p:cNvPicPr>
          <p:nvPr/>
        </p:nvPicPr>
        <p:blipFill>
          <a:blip r:embed="rId4"/>
          <a:stretch>
            <a:fillRect/>
          </a:stretch>
        </p:blipFill>
        <p:spPr>
          <a:xfrm>
            <a:off x="2496203" y="7869854"/>
            <a:ext cx="660401" cy="660401"/>
          </a:xfrm>
          <a:prstGeom prst="rect">
            <a:avLst/>
          </a:prstGeom>
          <a:ln w="12700">
            <a:miter lim="400000"/>
          </a:ln>
        </p:spPr>
      </p:pic>
      <p:pic>
        <p:nvPicPr>
          <p:cNvPr id="3" name="Graphic 2" descr="Checkmark with solid fill">
            <a:extLst>
              <a:ext uri="{FF2B5EF4-FFF2-40B4-BE49-F238E27FC236}">
                <a16:creationId xmlns:a16="http://schemas.microsoft.com/office/drawing/2014/main" id="{1BB34CC1-B743-3490-EC90-3FEAE19E07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8465" y="4622322"/>
            <a:ext cx="914400" cy="914400"/>
          </a:xfrm>
          <a:prstGeom prst="rect">
            <a:avLst/>
          </a:prstGeom>
        </p:spPr>
      </p:pic>
      <p:sp>
        <p:nvSpPr>
          <p:cNvPr id="4" name="TextBox 3">
            <a:extLst>
              <a:ext uri="{FF2B5EF4-FFF2-40B4-BE49-F238E27FC236}">
                <a16:creationId xmlns:a16="http://schemas.microsoft.com/office/drawing/2014/main" id="{43C63462-214F-F85F-4527-515066563B5D}"/>
              </a:ext>
            </a:extLst>
          </p:cNvPr>
          <p:cNvSpPr txBox="1"/>
          <p:nvPr/>
        </p:nvSpPr>
        <p:spPr>
          <a:xfrm>
            <a:off x="1238465" y="6114052"/>
            <a:ext cx="697627" cy="1200329"/>
          </a:xfrm>
          <a:prstGeom prst="rect">
            <a:avLst/>
          </a:prstGeom>
          <a:noFill/>
        </p:spPr>
        <p:txBody>
          <a:bodyPr wrap="none" rtlCol="0">
            <a:spAutoFit/>
          </a:bodyPr>
          <a:lstStyle/>
          <a:p>
            <a:r>
              <a:rPr lang="en-US" sz="7200"/>
              <a:t>?</a:t>
            </a:r>
          </a:p>
        </p:txBody>
      </p:sp>
      <p:sp>
        <p:nvSpPr>
          <p:cNvPr id="5" name="TextBox 4">
            <a:extLst>
              <a:ext uri="{FF2B5EF4-FFF2-40B4-BE49-F238E27FC236}">
                <a16:creationId xmlns:a16="http://schemas.microsoft.com/office/drawing/2014/main" id="{4DA80DBE-AE61-42A8-E728-921287ED5D14}"/>
              </a:ext>
            </a:extLst>
          </p:cNvPr>
          <p:cNvSpPr txBox="1"/>
          <p:nvPr/>
        </p:nvSpPr>
        <p:spPr>
          <a:xfrm>
            <a:off x="1238465" y="7628153"/>
            <a:ext cx="697627" cy="1200329"/>
          </a:xfrm>
          <a:prstGeom prst="rect">
            <a:avLst/>
          </a:prstGeom>
          <a:noFill/>
        </p:spPr>
        <p:txBody>
          <a:bodyPr wrap="none" rtlCol="0">
            <a:spAutoFit/>
          </a:bodyPr>
          <a:lstStyle/>
          <a:p>
            <a:r>
              <a:rPr lang="en-US" sz="7200"/>
              <a:t>?</a:t>
            </a:r>
          </a:p>
        </p:txBody>
      </p:sp>
    </p:spTree>
    <p:extLst>
      <p:ext uri="{BB962C8B-B14F-4D97-AF65-F5344CB8AC3E}">
        <p14:creationId xmlns:p14="http://schemas.microsoft.com/office/powerpoint/2010/main" val="202901761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E365-7120-61B6-A912-A20FC1E5E43D}"/>
              </a:ext>
            </a:extLst>
          </p:cNvPr>
          <p:cNvSpPr>
            <a:spLocks noGrp="1"/>
          </p:cNvSpPr>
          <p:nvPr>
            <p:ph type="title"/>
          </p:nvPr>
        </p:nvSpPr>
        <p:spPr/>
        <p:txBody>
          <a:bodyPr/>
          <a:lstStyle/>
          <a:p>
            <a:r>
              <a:rPr lang="en-CA"/>
              <a:t>Trust Registry IN DNS</a:t>
            </a:r>
            <a:endParaRPr lang="en-US"/>
          </a:p>
        </p:txBody>
      </p:sp>
      <p:sp>
        <p:nvSpPr>
          <p:cNvPr id="3" name="Content Placeholder 2">
            <a:extLst>
              <a:ext uri="{FF2B5EF4-FFF2-40B4-BE49-F238E27FC236}">
                <a16:creationId xmlns:a16="http://schemas.microsoft.com/office/drawing/2014/main" id="{BD19591F-8054-0A8D-8B1D-9FC493D5CFE6}"/>
              </a:ext>
            </a:extLst>
          </p:cNvPr>
          <p:cNvSpPr>
            <a:spLocks noGrp="1"/>
          </p:cNvSpPr>
          <p:nvPr>
            <p:ph sz="quarter" idx="14"/>
          </p:nvPr>
        </p:nvSpPr>
        <p:spPr/>
        <p:txBody>
          <a:bodyPr/>
          <a:lstStyle/>
          <a:p>
            <a:r>
              <a:rPr lang="en-CA"/>
              <a:t>The bar in Japan has confirmed the validity of </a:t>
            </a:r>
            <a:r>
              <a:rPr lang="en-CA" b="1" err="1">
                <a:solidFill>
                  <a:srgbClr val="7030A0"/>
                </a:solidFill>
              </a:rPr>
              <a:t>Chioma’s</a:t>
            </a:r>
            <a:r>
              <a:rPr lang="en-CA"/>
              <a:t> credential, but now they need to verify the authority of its issuer, </a:t>
            </a:r>
            <a:r>
              <a:rPr lang="en-CA">
                <a:solidFill>
                  <a:srgbClr val="FF0000"/>
                </a:solidFill>
              </a:rPr>
              <a:t>tr-demo.ciralabs.ca</a:t>
            </a:r>
            <a:r>
              <a:rPr lang="en-CA"/>
              <a:t>.</a:t>
            </a:r>
          </a:p>
        </p:txBody>
      </p:sp>
      <p:sp>
        <p:nvSpPr>
          <p:cNvPr id="4" name="Text Placeholder 3">
            <a:extLst>
              <a:ext uri="{FF2B5EF4-FFF2-40B4-BE49-F238E27FC236}">
                <a16:creationId xmlns:a16="http://schemas.microsoft.com/office/drawing/2014/main" id="{5D3F0432-E14E-38F1-F65E-24677FDA235E}"/>
              </a:ext>
            </a:extLst>
          </p:cNvPr>
          <p:cNvSpPr>
            <a:spLocks noGrp="1"/>
          </p:cNvSpPr>
          <p:nvPr>
            <p:ph type="body" sz="quarter" idx="15"/>
          </p:nvPr>
        </p:nvSpPr>
        <p:spPr>
          <a:xfrm>
            <a:off x="1432554" y="4012563"/>
            <a:ext cx="16759840" cy="5189779"/>
          </a:xfrm>
        </p:spPr>
        <p:txBody>
          <a:bodyPr>
            <a:normAutofit/>
          </a:bodyPr>
          <a:lstStyle/>
          <a:p>
            <a:r>
              <a:rPr lang="en-US">
                <a:solidFill>
                  <a:schemeClr val="tx1"/>
                </a:solidFill>
              </a:rPr>
              <a:t>By leveraging the same URI and TLSA records we used before to verify the credential, we can also verify the issuer’s membership in a Trust Registry.</a:t>
            </a:r>
          </a:p>
          <a:p>
            <a:pPr marL="571500" indent="-571500">
              <a:buFont typeface="Arial" panose="020B0604020202020204" pitchFamily="34" charset="0"/>
              <a:buChar char="•"/>
            </a:pPr>
            <a:r>
              <a:rPr lang="en-US">
                <a:solidFill>
                  <a:srgbClr val="FF0000"/>
                </a:solidFill>
              </a:rPr>
              <a:t>tr-demo.ciralabs.ca </a:t>
            </a:r>
            <a:r>
              <a:rPr lang="en-US">
                <a:solidFill>
                  <a:schemeClr val="tx1"/>
                </a:solidFill>
              </a:rPr>
              <a:t>hosts a URI record, pointing to a trust registry it is claiming membership in.</a:t>
            </a:r>
          </a:p>
          <a:p>
            <a:pPr marL="1667057" lvl="1" indent="-571500"/>
            <a:r>
              <a:rPr lang="en-US">
                <a:solidFill>
                  <a:schemeClr val="tx1"/>
                </a:solidFill>
              </a:rPr>
              <a:t>Ex: URI Record</a:t>
            </a:r>
          </a:p>
          <a:p>
            <a:pPr marL="2397431" lvl="2" indent="-571500"/>
            <a:r>
              <a:rPr lang="en-US">
                <a:solidFill>
                  <a:srgbClr val="FF0000"/>
                </a:solidFill>
              </a:rPr>
              <a:t>_tr.tr-demo.ciralabs.ca 1 0 “trustregistry.ca”</a:t>
            </a:r>
          </a:p>
          <a:p>
            <a:pPr marL="1667057" lvl="1" indent="-571500"/>
            <a:r>
              <a:rPr lang="en-US">
                <a:solidFill>
                  <a:schemeClr val="tx1"/>
                </a:solidFill>
              </a:rPr>
              <a:t>This record indicates that </a:t>
            </a:r>
            <a:r>
              <a:rPr lang="en-US">
                <a:solidFill>
                  <a:srgbClr val="FF0000"/>
                </a:solidFill>
              </a:rPr>
              <a:t>tr-demo.ciralabs.ca</a:t>
            </a:r>
            <a:r>
              <a:rPr lang="en-US">
                <a:solidFill>
                  <a:schemeClr val="tx1"/>
                </a:solidFill>
              </a:rPr>
              <a:t> is claiming it is registered under </a:t>
            </a:r>
            <a:r>
              <a:rPr lang="en-US">
                <a:solidFill>
                  <a:srgbClr val="FF0000"/>
                </a:solidFill>
              </a:rPr>
              <a:t>trustregistry.ca</a:t>
            </a:r>
            <a:r>
              <a:rPr lang="en-US">
                <a:solidFill>
                  <a:schemeClr val="tx1"/>
                </a:solidFill>
              </a:rPr>
              <a:t>,</a:t>
            </a:r>
            <a:r>
              <a:rPr lang="en-US">
                <a:solidFill>
                  <a:srgbClr val="FF0000"/>
                </a:solidFill>
              </a:rPr>
              <a:t> </a:t>
            </a:r>
            <a:r>
              <a:rPr lang="en-US">
                <a:solidFill>
                  <a:schemeClr val="tx1"/>
                </a:solidFill>
              </a:rPr>
              <a:t>the Apex Trust Registry for Canada.</a:t>
            </a:r>
          </a:p>
        </p:txBody>
      </p:sp>
      <p:sp>
        <p:nvSpPr>
          <p:cNvPr id="5" name="TextBox 4">
            <a:extLst>
              <a:ext uri="{FF2B5EF4-FFF2-40B4-BE49-F238E27FC236}">
                <a16:creationId xmlns:a16="http://schemas.microsoft.com/office/drawing/2014/main" id="{76FABEE6-A656-636E-A8EA-92642D292739}"/>
              </a:ext>
            </a:extLst>
          </p:cNvPr>
          <p:cNvSpPr txBox="1"/>
          <p:nvPr/>
        </p:nvSpPr>
        <p:spPr>
          <a:xfrm>
            <a:off x="4964283" y="9489688"/>
            <a:ext cx="9508787" cy="648997"/>
          </a:xfrm>
          <a:prstGeom prst="rect">
            <a:avLst/>
          </a:prstGeom>
          <a:solidFill>
            <a:schemeClr val="bg1">
              <a:lumMod val="85000"/>
            </a:schemeClr>
          </a:solidFill>
          <a:ln>
            <a:solidFill>
              <a:schemeClr val="bg1"/>
            </a:solidFill>
          </a:ln>
        </p:spPr>
        <p:txBody>
          <a:bodyPr wrap="square" lIns="108000" tIns="108000" rIns="108000" bIns="108000">
            <a:spAutoFit/>
          </a:bodyPr>
          <a:lstStyle/>
          <a:p>
            <a:r>
              <a:rPr lang="en-US" sz="2800" b="1">
                <a:latin typeface="Courier New" panose="02070309020205020404" pitchFamily="49" charset="0"/>
                <a:cs typeface="Courier New" panose="02070309020205020404" pitchFamily="49" charset="0"/>
              </a:rPr>
              <a:t>$ dig _tr.tr-demo.ciralabs.ca URI</a:t>
            </a:r>
          </a:p>
        </p:txBody>
      </p:sp>
    </p:spTree>
    <p:extLst>
      <p:ext uri="{BB962C8B-B14F-4D97-AF65-F5344CB8AC3E}">
        <p14:creationId xmlns:p14="http://schemas.microsoft.com/office/powerpoint/2010/main" val="737755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F175EC-CE7B-4432-5DFD-794BC9B9FCB5}"/>
              </a:ext>
            </a:extLst>
          </p:cNvPr>
          <p:cNvPicPr>
            <a:picLocks noChangeAspect="1"/>
          </p:cNvPicPr>
          <p:nvPr/>
        </p:nvPicPr>
        <p:blipFill>
          <a:blip r:embed="rId2"/>
          <a:stretch>
            <a:fillRect/>
          </a:stretch>
        </p:blipFill>
        <p:spPr>
          <a:xfrm>
            <a:off x="2594767" y="4586068"/>
            <a:ext cx="14287503" cy="1800663"/>
          </a:xfrm>
          <a:prstGeom prst="rect">
            <a:avLst/>
          </a:prstGeom>
        </p:spPr>
      </p:pic>
    </p:spTree>
    <p:extLst>
      <p:ext uri="{BB962C8B-B14F-4D97-AF65-F5344CB8AC3E}">
        <p14:creationId xmlns:p14="http://schemas.microsoft.com/office/powerpoint/2010/main" val="423871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E365-7120-61B6-A912-A20FC1E5E43D}"/>
              </a:ext>
            </a:extLst>
          </p:cNvPr>
          <p:cNvSpPr>
            <a:spLocks noGrp="1"/>
          </p:cNvSpPr>
          <p:nvPr>
            <p:ph type="title"/>
          </p:nvPr>
        </p:nvSpPr>
        <p:spPr>
          <a:xfrm>
            <a:off x="1406489" y="1073344"/>
            <a:ext cx="16664060" cy="677236"/>
          </a:xfrm>
        </p:spPr>
        <p:txBody>
          <a:bodyPr/>
          <a:lstStyle/>
          <a:p>
            <a:r>
              <a:rPr lang="en-CA"/>
              <a:t>Trust Registry IN DNS</a:t>
            </a:r>
            <a:endParaRPr lang="en-US"/>
          </a:p>
        </p:txBody>
      </p:sp>
      <p:sp>
        <p:nvSpPr>
          <p:cNvPr id="3" name="Content Placeholder 2">
            <a:extLst>
              <a:ext uri="{FF2B5EF4-FFF2-40B4-BE49-F238E27FC236}">
                <a16:creationId xmlns:a16="http://schemas.microsoft.com/office/drawing/2014/main" id="{BD19591F-8054-0A8D-8B1D-9FC493D5CFE6}"/>
              </a:ext>
            </a:extLst>
          </p:cNvPr>
          <p:cNvSpPr>
            <a:spLocks noGrp="1"/>
          </p:cNvSpPr>
          <p:nvPr>
            <p:ph sz="quarter" idx="14"/>
          </p:nvPr>
        </p:nvSpPr>
        <p:spPr>
          <a:xfrm>
            <a:off x="1380424" y="1618576"/>
            <a:ext cx="16654385" cy="1515018"/>
          </a:xfrm>
        </p:spPr>
        <p:txBody>
          <a:bodyPr/>
          <a:lstStyle/>
          <a:p>
            <a:r>
              <a:rPr lang="en-CA"/>
              <a:t>The bar in Japan can now </a:t>
            </a:r>
            <a:r>
              <a:rPr lang="en-CA">
                <a:solidFill>
                  <a:schemeClr val="bg2">
                    <a:lumMod val="25000"/>
                  </a:schemeClr>
                </a:solidFill>
              </a:rPr>
              <a:t>reference</a:t>
            </a:r>
            <a:r>
              <a:rPr lang="en-CA"/>
              <a:t> that the public key used to issue </a:t>
            </a:r>
            <a:r>
              <a:rPr lang="en-CA" b="1" err="1">
                <a:solidFill>
                  <a:srgbClr val="7030A0"/>
                </a:solidFill>
              </a:rPr>
              <a:t>Chioma’s</a:t>
            </a:r>
            <a:r>
              <a:rPr lang="en-CA"/>
              <a:t> driver’s licence is hosted by </a:t>
            </a:r>
            <a:r>
              <a:rPr lang="en-CA">
                <a:solidFill>
                  <a:srgbClr val="FF0000"/>
                </a:solidFill>
              </a:rPr>
              <a:t>trustregistry.ca</a:t>
            </a:r>
            <a:r>
              <a:rPr lang="en-CA">
                <a:solidFill>
                  <a:schemeClr val="tx1">
                    <a:lumMod val="75000"/>
                    <a:lumOff val="25000"/>
                  </a:schemeClr>
                </a:solidFill>
              </a:rPr>
              <a:t>.</a:t>
            </a:r>
            <a:r>
              <a:rPr lang="en-CA"/>
              <a:t> </a:t>
            </a:r>
          </a:p>
        </p:txBody>
      </p:sp>
      <p:sp>
        <p:nvSpPr>
          <p:cNvPr id="4" name="Text Placeholder 3">
            <a:extLst>
              <a:ext uri="{FF2B5EF4-FFF2-40B4-BE49-F238E27FC236}">
                <a16:creationId xmlns:a16="http://schemas.microsoft.com/office/drawing/2014/main" id="{5D3F0432-E14E-38F1-F65E-24677FDA235E}"/>
              </a:ext>
            </a:extLst>
          </p:cNvPr>
          <p:cNvSpPr>
            <a:spLocks noGrp="1"/>
          </p:cNvSpPr>
          <p:nvPr>
            <p:ph type="body" sz="quarter" idx="15"/>
          </p:nvPr>
        </p:nvSpPr>
        <p:spPr>
          <a:xfrm>
            <a:off x="1380424" y="3133594"/>
            <a:ext cx="16800909" cy="6765862"/>
          </a:xfrm>
        </p:spPr>
        <p:txBody>
          <a:bodyPr lIns="91440" tIns="45720" rIns="91440" bIns="45720" anchor="t">
            <a:normAutofit/>
          </a:bodyPr>
          <a:lstStyle/>
          <a:p>
            <a:r>
              <a:rPr lang="en-US">
                <a:solidFill>
                  <a:schemeClr val="tx1"/>
                </a:solidFill>
              </a:rPr>
              <a:t>The verifier can check </a:t>
            </a:r>
            <a:r>
              <a:rPr lang="en-US">
                <a:solidFill>
                  <a:srgbClr val="FF0000"/>
                </a:solidFill>
              </a:rPr>
              <a:t>trustregistry.ca </a:t>
            </a:r>
            <a:r>
              <a:rPr lang="en-US">
                <a:solidFill>
                  <a:schemeClr val="tx1"/>
                </a:solidFill>
              </a:rPr>
              <a:t>for proof of </a:t>
            </a:r>
            <a:r>
              <a:rPr lang="en-US">
                <a:solidFill>
                  <a:srgbClr val="FF0000"/>
                </a:solidFill>
              </a:rPr>
              <a:t>tr-</a:t>
            </a:r>
            <a:r>
              <a:rPr lang="en-US" err="1">
                <a:solidFill>
                  <a:srgbClr val="FF0000"/>
                </a:solidFill>
              </a:rPr>
              <a:t>demo.ciralabs.ca’s</a:t>
            </a:r>
            <a:r>
              <a:rPr lang="en-US">
                <a:solidFill>
                  <a:schemeClr val="tx1"/>
                </a:solidFill>
              </a:rPr>
              <a:t> membership. We use TLSA records to provide the cryptographic proof of that association by hosting the public key of </a:t>
            </a:r>
            <a:r>
              <a:rPr lang="en-US">
                <a:solidFill>
                  <a:srgbClr val="FF0000"/>
                </a:solidFill>
              </a:rPr>
              <a:t>tr-demo.ciralabs.ca </a:t>
            </a:r>
            <a:r>
              <a:rPr lang="en-US">
                <a:solidFill>
                  <a:schemeClr val="tx1"/>
                </a:solidFill>
              </a:rPr>
              <a:t>in </a:t>
            </a:r>
            <a:r>
              <a:rPr lang="en-US" err="1">
                <a:solidFill>
                  <a:srgbClr val="FF0000"/>
                </a:solidFill>
              </a:rPr>
              <a:t>trustregistry.ca’s</a:t>
            </a:r>
            <a:r>
              <a:rPr lang="en-US">
                <a:solidFill>
                  <a:srgbClr val="FF0000"/>
                </a:solidFill>
              </a:rPr>
              <a:t> </a:t>
            </a:r>
            <a:r>
              <a:rPr lang="en-US">
                <a:solidFill>
                  <a:schemeClr val="tx1"/>
                </a:solidFill>
              </a:rPr>
              <a:t>zone.</a:t>
            </a:r>
          </a:p>
          <a:p>
            <a:pPr marL="571500" indent="-571500">
              <a:buFont typeface="Arial" panose="020B0604020202020204" pitchFamily="34" charset="0"/>
              <a:buChar char="•"/>
            </a:pPr>
            <a:r>
              <a:rPr lang="en-US">
                <a:solidFill>
                  <a:schemeClr val="tx1"/>
                </a:solidFill>
              </a:rPr>
              <a:t>Ex: TLSA Record</a:t>
            </a:r>
            <a:endParaRPr lang="en-US">
              <a:solidFill>
                <a:schemeClr val="tx1"/>
              </a:solidFill>
              <a:cs typeface="Arial"/>
            </a:endParaRPr>
          </a:p>
          <a:p>
            <a:pPr marL="1666875" lvl="1" indent="-571500"/>
            <a:r>
              <a:rPr lang="en-US">
                <a:solidFill>
                  <a:srgbClr val="FF0000"/>
                </a:solidFill>
              </a:rPr>
              <a:t>tr-demo.ciralabs.ca._tr.trustregistry.ca</a:t>
            </a:r>
            <a:r>
              <a:rPr lang="en-US">
                <a:solidFill>
                  <a:schemeClr val="tx1"/>
                </a:solidFill>
              </a:rPr>
              <a:t> </a:t>
            </a:r>
            <a:r>
              <a:rPr lang="en-US">
                <a:solidFill>
                  <a:srgbClr val="FF0000"/>
                </a:solidFill>
              </a:rPr>
              <a:t>3 1 0 (public key un-hashed)</a:t>
            </a:r>
            <a:endParaRPr lang="en-US">
              <a:solidFill>
                <a:srgbClr val="FF0000"/>
              </a:solidFill>
              <a:cs typeface="Arial"/>
            </a:endParaRPr>
          </a:p>
          <a:p>
            <a:pPr marL="1666875" lvl="1" indent="-571500"/>
            <a:r>
              <a:rPr lang="en-US">
                <a:solidFill>
                  <a:srgbClr val="FF0000"/>
                </a:solidFill>
              </a:rPr>
              <a:t>tr-demo.ciralabs.ca._tr.trustregistry.ca 3 1 1 (sha256 hash of public key)</a:t>
            </a:r>
            <a:endParaRPr lang="en-US">
              <a:solidFill>
                <a:srgbClr val="FF0000"/>
              </a:solidFill>
              <a:cs typeface="Arial"/>
            </a:endParaRPr>
          </a:p>
          <a:p>
            <a:pPr marL="571500" indent="-571500">
              <a:buFont typeface="Arial" panose="020B0604020202020204" pitchFamily="34" charset="0"/>
              <a:buChar char="•"/>
            </a:pPr>
            <a:r>
              <a:rPr lang="en-US">
                <a:solidFill>
                  <a:schemeClr val="tx1"/>
                </a:solidFill>
              </a:rPr>
              <a:t>Please note that public key in this case is the same one we used earlier to verify the credential issued by </a:t>
            </a:r>
            <a:r>
              <a:rPr lang="en-US">
                <a:solidFill>
                  <a:srgbClr val="FF0000"/>
                </a:solidFill>
              </a:rPr>
              <a:t>tr-demo.ciralabs.ca </a:t>
            </a:r>
            <a:r>
              <a:rPr lang="en-US">
                <a:solidFill>
                  <a:schemeClr val="tx1"/>
                </a:solidFill>
              </a:rPr>
              <a:t>to</a:t>
            </a:r>
            <a:r>
              <a:rPr lang="en-US">
                <a:solidFill>
                  <a:srgbClr val="FF0000"/>
                </a:solidFill>
              </a:rPr>
              <a:t> </a:t>
            </a:r>
            <a:r>
              <a:rPr lang="en-US">
                <a:solidFill>
                  <a:srgbClr val="7030A0"/>
                </a:solidFill>
              </a:rPr>
              <a:t>Chioma</a:t>
            </a:r>
            <a:r>
              <a:rPr lang="en-US">
                <a:solidFill>
                  <a:schemeClr val="tx1"/>
                </a:solidFill>
              </a:rPr>
              <a:t>.</a:t>
            </a:r>
            <a:endParaRPr lang="en-US">
              <a:solidFill>
                <a:schemeClr val="tx1"/>
              </a:solidFill>
              <a:cs typeface="Arial"/>
            </a:endParaRPr>
          </a:p>
          <a:p>
            <a:endParaRPr lang="en-US">
              <a:solidFill>
                <a:schemeClr val="tx1"/>
              </a:solidFill>
            </a:endParaRPr>
          </a:p>
        </p:txBody>
      </p:sp>
      <p:sp>
        <p:nvSpPr>
          <p:cNvPr id="5" name="TextBox 4">
            <a:extLst>
              <a:ext uri="{FF2B5EF4-FFF2-40B4-BE49-F238E27FC236}">
                <a16:creationId xmlns:a16="http://schemas.microsoft.com/office/drawing/2014/main" id="{ABE87D48-B242-CB53-EB96-C3025FDF328E}"/>
              </a:ext>
            </a:extLst>
          </p:cNvPr>
          <p:cNvSpPr txBox="1"/>
          <p:nvPr/>
        </p:nvSpPr>
        <p:spPr>
          <a:xfrm>
            <a:off x="3904917" y="9489688"/>
            <a:ext cx="12275502" cy="648997"/>
          </a:xfrm>
          <a:prstGeom prst="rect">
            <a:avLst/>
          </a:prstGeom>
          <a:solidFill>
            <a:schemeClr val="bg1">
              <a:lumMod val="85000"/>
            </a:schemeClr>
          </a:solidFill>
          <a:ln>
            <a:solidFill>
              <a:schemeClr val="bg1"/>
            </a:solidFill>
          </a:ln>
        </p:spPr>
        <p:txBody>
          <a:bodyPr wrap="square" lIns="108000" tIns="108000" rIns="108000" bIns="108000">
            <a:spAutoFit/>
          </a:bodyPr>
          <a:lstStyle/>
          <a:p>
            <a:r>
              <a:rPr lang="en-US" sz="2800" b="1">
                <a:latin typeface="Courier New" panose="02070309020205020404" pitchFamily="49" charset="0"/>
                <a:cs typeface="Courier New" panose="02070309020205020404" pitchFamily="49" charset="0"/>
              </a:rPr>
              <a:t>$ dig tr-demo.ciralabs.ca._tr.trustregistry.ca  TLSA</a:t>
            </a:r>
          </a:p>
        </p:txBody>
      </p:sp>
    </p:spTree>
    <p:extLst>
      <p:ext uri="{BB962C8B-B14F-4D97-AF65-F5344CB8AC3E}">
        <p14:creationId xmlns:p14="http://schemas.microsoft.com/office/powerpoint/2010/main" val="1949677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E921227-317C-232D-CB41-EBEB51EDC238}"/>
              </a:ext>
            </a:extLst>
          </p:cNvPr>
          <p:cNvPicPr>
            <a:picLocks noChangeAspect="1"/>
          </p:cNvPicPr>
          <p:nvPr/>
        </p:nvPicPr>
        <p:blipFill>
          <a:blip r:embed="rId2"/>
          <a:stretch>
            <a:fillRect/>
          </a:stretch>
        </p:blipFill>
        <p:spPr>
          <a:xfrm>
            <a:off x="891699" y="3381375"/>
            <a:ext cx="18059400" cy="4210050"/>
          </a:xfrm>
          <a:prstGeom prst="rect">
            <a:avLst/>
          </a:prstGeom>
        </p:spPr>
      </p:pic>
    </p:spTree>
    <p:extLst>
      <p:ext uri="{BB962C8B-B14F-4D97-AF65-F5344CB8AC3E}">
        <p14:creationId xmlns:p14="http://schemas.microsoft.com/office/powerpoint/2010/main" val="3997033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EEBB-FD2A-6FA7-68C6-87EE3D6CA163}"/>
              </a:ext>
            </a:extLst>
          </p:cNvPr>
          <p:cNvSpPr>
            <a:spLocks noGrp="1"/>
          </p:cNvSpPr>
          <p:nvPr>
            <p:ph type="title"/>
          </p:nvPr>
        </p:nvSpPr>
        <p:spPr/>
        <p:txBody>
          <a:bodyPr/>
          <a:lstStyle/>
          <a:p>
            <a:r>
              <a:rPr lang="en-CA"/>
              <a:t>National Trust Registries in collaboration</a:t>
            </a:r>
            <a:endParaRPr lang="en-US"/>
          </a:p>
        </p:txBody>
      </p:sp>
      <p:sp>
        <p:nvSpPr>
          <p:cNvPr id="3" name="Content Placeholder 2">
            <a:extLst>
              <a:ext uri="{FF2B5EF4-FFF2-40B4-BE49-F238E27FC236}">
                <a16:creationId xmlns:a16="http://schemas.microsoft.com/office/drawing/2014/main" id="{36AAFE83-F94A-1E82-F9FA-13F783E3F294}"/>
              </a:ext>
            </a:extLst>
          </p:cNvPr>
          <p:cNvSpPr>
            <a:spLocks noGrp="1"/>
          </p:cNvSpPr>
          <p:nvPr>
            <p:ph sz="quarter" idx="14"/>
          </p:nvPr>
        </p:nvSpPr>
        <p:spPr/>
        <p:txBody>
          <a:bodyPr/>
          <a:lstStyle/>
          <a:p>
            <a:r>
              <a:rPr lang="en-US"/>
              <a:t>By having both Canada and Japan’s Apex Trust Registries recognize one another, the chain of trust now spans across the globe and is publicly accessible and resolvable.</a:t>
            </a:r>
          </a:p>
        </p:txBody>
      </p:sp>
      <p:sp>
        <p:nvSpPr>
          <p:cNvPr id="4" name="Text Placeholder 3">
            <a:extLst>
              <a:ext uri="{FF2B5EF4-FFF2-40B4-BE49-F238E27FC236}">
                <a16:creationId xmlns:a16="http://schemas.microsoft.com/office/drawing/2014/main" id="{8D7EE20F-60FA-7C15-5471-FFD3C1080CC0}"/>
              </a:ext>
            </a:extLst>
          </p:cNvPr>
          <p:cNvSpPr>
            <a:spLocks noGrp="1"/>
          </p:cNvSpPr>
          <p:nvPr>
            <p:ph type="body" sz="quarter" idx="15"/>
          </p:nvPr>
        </p:nvSpPr>
        <p:spPr>
          <a:xfrm>
            <a:off x="1432626" y="3951558"/>
            <a:ext cx="16663988" cy="6081712"/>
          </a:xfrm>
        </p:spPr>
        <p:txBody>
          <a:bodyPr>
            <a:normAutofit fontScale="92500" lnSpcReduction="10000"/>
          </a:bodyPr>
          <a:lstStyle/>
          <a:p>
            <a:pPr marL="571500" indent="-571500">
              <a:buFont typeface="Arial" panose="020B0604020202020204" pitchFamily="34" charset="0"/>
              <a:buChar char="•"/>
            </a:pPr>
            <a:r>
              <a:rPr lang="en-US" sz="3200"/>
              <a:t>But how does the bar know </a:t>
            </a:r>
            <a:r>
              <a:rPr lang="en-US" sz="3200">
                <a:solidFill>
                  <a:srgbClr val="FF0000"/>
                </a:solidFill>
              </a:rPr>
              <a:t>trustregistry.ca </a:t>
            </a:r>
            <a:r>
              <a:rPr lang="en-US" sz="3200"/>
              <a:t>is </a:t>
            </a:r>
            <a:r>
              <a:rPr lang="en-US" sz="2800"/>
              <a:t>valid</a:t>
            </a:r>
            <a:r>
              <a:rPr lang="en-US" sz="3200"/>
              <a:t>? </a:t>
            </a:r>
            <a:r>
              <a:rPr lang="en-US" sz="3200">
                <a:solidFill>
                  <a:srgbClr val="FF0000"/>
                </a:solidFill>
              </a:rPr>
              <a:t>trustregistry.ca </a:t>
            </a:r>
            <a:r>
              <a:rPr lang="en-US" sz="3200"/>
              <a:t>would hold a reference to </a:t>
            </a:r>
            <a:r>
              <a:rPr lang="en-US" sz="3200">
                <a:solidFill>
                  <a:srgbClr val="FF0000"/>
                </a:solidFill>
              </a:rPr>
              <a:t>trustregistry.jp</a:t>
            </a:r>
            <a:r>
              <a:rPr lang="en-US" sz="3200"/>
              <a:t>, the Apex Trust Registry for Japan, and vice versa. That way the bar can reference their own country’s Apex Trust Registry to navigate the authority and issuance of credentials from another nation. </a:t>
            </a:r>
          </a:p>
          <a:p>
            <a:pPr marL="571500" indent="-571500">
              <a:buFont typeface="Arial" panose="020B0604020202020204" pitchFamily="34" charset="0"/>
              <a:buChar char="•"/>
            </a:pPr>
            <a:r>
              <a:rPr lang="en-US" sz="3200"/>
              <a:t>This allows the root of trust to remain decentralized but still be easy to navigate and reference. </a:t>
            </a:r>
          </a:p>
          <a:p>
            <a:pPr marL="571500" indent="-571500">
              <a:buFont typeface="Arial" panose="020B0604020202020204" pitchFamily="34" charset="0"/>
              <a:buChar char="•"/>
            </a:pPr>
            <a:r>
              <a:rPr lang="en-US" sz="3200"/>
              <a:t>Ex: URI Records</a:t>
            </a:r>
          </a:p>
          <a:p>
            <a:pPr marL="1667057" lvl="1" indent="-571500"/>
            <a:r>
              <a:rPr lang="en-US" sz="2800">
                <a:solidFill>
                  <a:srgbClr val="FF0000"/>
                </a:solidFill>
              </a:rPr>
              <a:t>canada._tr.trustregistry.jp 1 0 “trustregistry.ca”</a:t>
            </a:r>
          </a:p>
          <a:p>
            <a:pPr marL="1667057" lvl="1" indent="-571500"/>
            <a:r>
              <a:rPr lang="en-US" sz="2800">
                <a:solidFill>
                  <a:srgbClr val="FF0000"/>
                </a:solidFill>
              </a:rPr>
              <a:t>japan._tr.trustregistry.ca 1 0 “trustregistry.jp”</a:t>
            </a:r>
          </a:p>
          <a:p>
            <a:pPr marL="571500" indent="-571500">
              <a:buFont typeface="Arial" panose="020B0604020202020204" pitchFamily="34" charset="0"/>
              <a:buChar char="•"/>
            </a:pPr>
            <a:r>
              <a:rPr lang="en-US" sz="3200"/>
              <a:t>Those trust relationships could be bolstered through the association of PKI (via TLSA records and public keys) or association with DIDs via URI records as required. </a:t>
            </a:r>
          </a:p>
        </p:txBody>
      </p:sp>
    </p:spTree>
    <p:extLst>
      <p:ext uri="{BB962C8B-B14F-4D97-AF65-F5344CB8AC3E}">
        <p14:creationId xmlns:p14="http://schemas.microsoft.com/office/powerpoint/2010/main" val="4001760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Questions">
            <a:extLst>
              <a:ext uri="{FF2B5EF4-FFF2-40B4-BE49-F238E27FC236}">
                <a16:creationId xmlns:a16="http://schemas.microsoft.com/office/drawing/2014/main" id="{64AEEEE1-BBB8-429C-A7ED-170FA5303D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20925" y="1842867"/>
            <a:ext cx="5296954" cy="5296954"/>
          </a:xfrm>
          <a:prstGeom prst="rect">
            <a:avLst/>
          </a:prstGeom>
        </p:spPr>
      </p:pic>
      <p:sp>
        <p:nvSpPr>
          <p:cNvPr id="5" name="TextBox 4">
            <a:extLst>
              <a:ext uri="{FF2B5EF4-FFF2-40B4-BE49-F238E27FC236}">
                <a16:creationId xmlns:a16="http://schemas.microsoft.com/office/drawing/2014/main" id="{0950EB69-645A-4600-BAF4-0262426E4548}"/>
              </a:ext>
            </a:extLst>
          </p:cNvPr>
          <p:cNvSpPr txBox="1"/>
          <p:nvPr/>
        </p:nvSpPr>
        <p:spPr>
          <a:xfrm>
            <a:off x="4920914" y="3534835"/>
            <a:ext cx="6100011" cy="1107996"/>
          </a:xfrm>
          <a:prstGeom prst="rect">
            <a:avLst/>
          </a:prstGeom>
          <a:noFill/>
        </p:spPr>
        <p:txBody>
          <a:bodyPr wrap="square" rtlCol="0">
            <a:spAutoFit/>
          </a:bodyPr>
          <a:lstStyle/>
          <a:p>
            <a:r>
              <a:rPr lang="en-US" sz="6600" b="1">
                <a:solidFill>
                  <a:schemeClr val="bg1"/>
                </a:solidFill>
              </a:rPr>
              <a:t>Thank You</a:t>
            </a:r>
          </a:p>
        </p:txBody>
      </p:sp>
      <p:sp>
        <p:nvSpPr>
          <p:cNvPr id="7" name="TextBox 6">
            <a:extLst>
              <a:ext uri="{FF2B5EF4-FFF2-40B4-BE49-F238E27FC236}">
                <a16:creationId xmlns:a16="http://schemas.microsoft.com/office/drawing/2014/main" id="{D5DCFBCB-2FE6-4107-B833-C821804BD2D4}"/>
              </a:ext>
            </a:extLst>
          </p:cNvPr>
          <p:cNvSpPr txBox="1"/>
          <p:nvPr/>
        </p:nvSpPr>
        <p:spPr>
          <a:xfrm>
            <a:off x="6142190" y="7873609"/>
            <a:ext cx="7191069" cy="830997"/>
          </a:xfrm>
          <a:prstGeom prst="rect">
            <a:avLst/>
          </a:prstGeom>
          <a:noFill/>
        </p:spPr>
        <p:txBody>
          <a:bodyPr wrap="square" anchor="ctr">
            <a:spAutoFit/>
          </a:bodyPr>
          <a:lstStyle/>
          <a:p>
            <a:pPr algn="ctr"/>
            <a:r>
              <a:rPr lang="en-US" sz="4800">
                <a:solidFill>
                  <a:schemeClr val="bg1"/>
                </a:solidFill>
              </a:rPr>
              <a:t>https://www.cira.ca/labs</a:t>
            </a:r>
          </a:p>
        </p:txBody>
      </p:sp>
      <p:pic>
        <p:nvPicPr>
          <p:cNvPr id="8" name="Picture 7" descr="Graphical user interface, text, logo&#10;&#10;Description automatically generated with medium confidence">
            <a:extLst>
              <a:ext uri="{FF2B5EF4-FFF2-40B4-BE49-F238E27FC236}">
                <a16:creationId xmlns:a16="http://schemas.microsoft.com/office/drawing/2014/main" id="{F1895161-391B-4F86-86D5-2B3998CD2E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1679" y="9514672"/>
            <a:ext cx="2722923" cy="1205228"/>
          </a:xfrm>
          <a:prstGeom prst="rect">
            <a:avLst/>
          </a:prstGeom>
        </p:spPr>
      </p:pic>
      <p:pic>
        <p:nvPicPr>
          <p:cNvPr id="9" name="Picture 8" descr="A picture containing text, sign&#10;&#10;Description automatically generated">
            <a:extLst>
              <a:ext uri="{FF2B5EF4-FFF2-40B4-BE49-F238E27FC236}">
                <a16:creationId xmlns:a16="http://schemas.microsoft.com/office/drawing/2014/main" id="{C1F0185E-886C-4B4D-84D3-8130121173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0672" y="9842001"/>
            <a:ext cx="1433800" cy="492715"/>
          </a:xfrm>
          <a:prstGeom prst="rect">
            <a:avLst/>
          </a:prstGeom>
        </p:spPr>
      </p:pic>
    </p:spTree>
    <p:extLst>
      <p:ext uri="{BB962C8B-B14F-4D97-AF65-F5344CB8AC3E}">
        <p14:creationId xmlns:p14="http://schemas.microsoft.com/office/powerpoint/2010/main" val="1111854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A368-7247-2AB2-C768-29E5C42B05ED}"/>
              </a:ext>
            </a:extLst>
          </p:cNvPr>
          <p:cNvSpPr>
            <a:spLocks noGrp="1"/>
          </p:cNvSpPr>
          <p:nvPr>
            <p:ph type="title"/>
          </p:nvPr>
        </p:nvSpPr>
        <p:spPr/>
        <p:txBody>
          <a:bodyPr/>
          <a:lstStyle/>
          <a:p>
            <a:r>
              <a:rPr lang="en-US"/>
              <a:t>How do we Link a DID or a Digital Credential to a domain?</a:t>
            </a:r>
          </a:p>
        </p:txBody>
      </p:sp>
      <p:sp>
        <p:nvSpPr>
          <p:cNvPr id="3" name="Content Placeholder 2">
            <a:extLst>
              <a:ext uri="{FF2B5EF4-FFF2-40B4-BE49-F238E27FC236}">
                <a16:creationId xmlns:a16="http://schemas.microsoft.com/office/drawing/2014/main" id="{5A99BA86-E21D-515F-8A95-7EEB9705C3C2}"/>
              </a:ext>
            </a:extLst>
          </p:cNvPr>
          <p:cNvSpPr>
            <a:spLocks noGrp="1"/>
          </p:cNvSpPr>
          <p:nvPr>
            <p:ph sz="quarter" idx="14"/>
          </p:nvPr>
        </p:nvSpPr>
        <p:spPr/>
        <p:txBody>
          <a:bodyPr/>
          <a:lstStyle/>
          <a:p>
            <a:r>
              <a:rPr lang="en-US"/>
              <a:t>From the Digital Credential:</a:t>
            </a:r>
          </a:p>
          <a:p>
            <a:endParaRPr lang="en-US"/>
          </a:p>
        </p:txBody>
      </p:sp>
      <p:pic>
        <p:nvPicPr>
          <p:cNvPr id="6" name="Picture 5">
            <a:extLst>
              <a:ext uri="{FF2B5EF4-FFF2-40B4-BE49-F238E27FC236}">
                <a16:creationId xmlns:a16="http://schemas.microsoft.com/office/drawing/2014/main" id="{2B0C6DEC-481D-F28E-309C-ECA929E352F0}"/>
              </a:ext>
            </a:extLst>
          </p:cNvPr>
          <p:cNvPicPr>
            <a:picLocks noChangeAspect="1"/>
          </p:cNvPicPr>
          <p:nvPr/>
        </p:nvPicPr>
        <p:blipFill>
          <a:blip r:embed="rId2"/>
          <a:stretch>
            <a:fillRect/>
          </a:stretch>
        </p:blipFill>
        <p:spPr>
          <a:xfrm>
            <a:off x="1391485" y="2743611"/>
            <a:ext cx="8430284" cy="2760358"/>
          </a:xfrm>
          <a:prstGeom prst="rect">
            <a:avLst/>
          </a:prstGeom>
        </p:spPr>
      </p:pic>
      <p:sp>
        <p:nvSpPr>
          <p:cNvPr id="7" name="TextBox 6">
            <a:extLst>
              <a:ext uri="{FF2B5EF4-FFF2-40B4-BE49-F238E27FC236}">
                <a16:creationId xmlns:a16="http://schemas.microsoft.com/office/drawing/2014/main" id="{E8A3EE96-61B1-DCAD-DDA5-C851E2A42677}"/>
              </a:ext>
            </a:extLst>
          </p:cNvPr>
          <p:cNvSpPr txBox="1"/>
          <p:nvPr/>
        </p:nvSpPr>
        <p:spPr>
          <a:xfrm>
            <a:off x="1391485" y="5503969"/>
            <a:ext cx="9963094" cy="584775"/>
          </a:xfrm>
          <a:prstGeom prst="rect">
            <a:avLst/>
          </a:prstGeom>
          <a:noFill/>
        </p:spPr>
        <p:txBody>
          <a:bodyPr wrap="square" rtlCol="0">
            <a:spAutoFit/>
          </a:bodyPr>
          <a:lstStyle/>
          <a:p>
            <a:r>
              <a:rPr lang="en-US" sz="1400"/>
              <a:t>https://www.w3.org/TR/vc-data-model/#issuer</a:t>
            </a:r>
          </a:p>
          <a:p>
            <a:endParaRPr lang="en-US"/>
          </a:p>
        </p:txBody>
      </p:sp>
      <p:pic>
        <p:nvPicPr>
          <p:cNvPr id="9" name="Picture 8">
            <a:extLst>
              <a:ext uri="{FF2B5EF4-FFF2-40B4-BE49-F238E27FC236}">
                <a16:creationId xmlns:a16="http://schemas.microsoft.com/office/drawing/2014/main" id="{F319C9C5-E0C0-102F-A3BE-6EBC41C86158}"/>
              </a:ext>
            </a:extLst>
          </p:cNvPr>
          <p:cNvPicPr>
            <a:picLocks noChangeAspect="1"/>
          </p:cNvPicPr>
          <p:nvPr/>
        </p:nvPicPr>
        <p:blipFill>
          <a:blip r:embed="rId3"/>
          <a:stretch>
            <a:fillRect/>
          </a:stretch>
        </p:blipFill>
        <p:spPr>
          <a:xfrm>
            <a:off x="10067563" y="3054761"/>
            <a:ext cx="9164185" cy="6147581"/>
          </a:xfrm>
          <a:prstGeom prst="rect">
            <a:avLst/>
          </a:prstGeom>
        </p:spPr>
      </p:pic>
      <p:sp>
        <p:nvSpPr>
          <p:cNvPr id="11" name="TextBox 10">
            <a:extLst>
              <a:ext uri="{FF2B5EF4-FFF2-40B4-BE49-F238E27FC236}">
                <a16:creationId xmlns:a16="http://schemas.microsoft.com/office/drawing/2014/main" id="{A228861F-95A3-0910-5332-22DCF8D333EB}"/>
              </a:ext>
            </a:extLst>
          </p:cNvPr>
          <p:cNvSpPr txBox="1"/>
          <p:nvPr/>
        </p:nvSpPr>
        <p:spPr>
          <a:xfrm>
            <a:off x="1432554" y="5796356"/>
            <a:ext cx="8389215" cy="3785652"/>
          </a:xfrm>
          <a:prstGeom prst="rect">
            <a:avLst/>
          </a:prstGeom>
          <a:noFill/>
        </p:spPr>
        <p:txBody>
          <a:bodyPr wrap="square" rtlCol="0">
            <a:spAutoFit/>
          </a:bodyPr>
          <a:lstStyle/>
          <a:p>
            <a:pPr marL="285750" indent="-285750">
              <a:buFont typeface="Arial" panose="020B0604020202020204" pitchFamily="34" charset="0"/>
              <a:buChar char="•"/>
            </a:pPr>
            <a:r>
              <a:rPr lang="en-US" sz="2400"/>
              <a:t>As specified in the W3C Verifiable Credential Data Model spec, the “</a:t>
            </a:r>
            <a:r>
              <a:rPr lang="en-US" sz="2400">
                <a:solidFill>
                  <a:srgbClr val="FF0000"/>
                </a:solidFill>
              </a:rPr>
              <a:t>issuer</a:t>
            </a:r>
            <a:r>
              <a:rPr lang="en-US" sz="2400"/>
              <a:t>” field can be any object that includes an “</a:t>
            </a:r>
            <a:r>
              <a:rPr lang="en-US" sz="2400">
                <a:solidFill>
                  <a:srgbClr val="FF0000"/>
                </a:solidFill>
              </a:rPr>
              <a:t>id</a:t>
            </a:r>
            <a:r>
              <a:rPr lang="en-US" sz="2400"/>
              <a:t>” property. </a:t>
            </a:r>
          </a:p>
          <a:p>
            <a:pPr marL="285750" indent="-285750">
              <a:buFont typeface="Arial" panose="020B0604020202020204" pitchFamily="34" charset="0"/>
              <a:buChar char="•"/>
            </a:pPr>
            <a:r>
              <a:rPr lang="en-US" sz="2400"/>
              <a:t>This means we can include relevant associations like a domain name to this object.</a:t>
            </a:r>
          </a:p>
          <a:p>
            <a:pPr marL="285750" indent="-285750">
              <a:buFont typeface="Arial" panose="020B0604020202020204" pitchFamily="34" charset="0"/>
              <a:buChar char="•"/>
            </a:pPr>
            <a:r>
              <a:rPr lang="en-US" sz="2400"/>
              <a:t>Or, since the only requirement for the “</a:t>
            </a:r>
            <a:r>
              <a:rPr lang="en-US" sz="2400">
                <a:solidFill>
                  <a:srgbClr val="FF0000"/>
                </a:solidFill>
              </a:rPr>
              <a:t>id</a:t>
            </a:r>
            <a:r>
              <a:rPr lang="en-US" sz="2400"/>
              <a:t>” property is that it’s a URI, we can simply have a domain name like </a:t>
            </a:r>
            <a:r>
              <a:rPr lang="en-US" sz="2400">
                <a:solidFill>
                  <a:srgbClr val="FF0000"/>
                </a:solidFill>
              </a:rPr>
              <a:t>tr-demo.ciralabs.ca</a:t>
            </a:r>
            <a:r>
              <a:rPr lang="en-US" sz="2400"/>
              <a:t> be the Issuer “</a:t>
            </a:r>
            <a:r>
              <a:rPr lang="en-US" sz="2400">
                <a:solidFill>
                  <a:srgbClr val="FF0000"/>
                </a:solidFill>
              </a:rPr>
              <a:t>id</a:t>
            </a:r>
            <a:r>
              <a:rPr lang="en-US" sz="2400"/>
              <a:t>” and let the “</a:t>
            </a:r>
            <a:r>
              <a:rPr lang="en-US" sz="2400" err="1">
                <a:solidFill>
                  <a:srgbClr val="FF0000"/>
                </a:solidFill>
              </a:rPr>
              <a:t>verificationMethod</a:t>
            </a:r>
            <a:r>
              <a:rPr lang="en-US" sz="2400"/>
              <a:t>” in the Proof section resolve to the Issuer’s DID.</a:t>
            </a:r>
          </a:p>
        </p:txBody>
      </p:sp>
    </p:spTree>
    <p:extLst>
      <p:ext uri="{BB962C8B-B14F-4D97-AF65-F5344CB8AC3E}">
        <p14:creationId xmlns:p14="http://schemas.microsoft.com/office/powerpoint/2010/main" val="1376296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BF4EFA7-455F-4149-B3F6-412FEBA37AB6}"/>
              </a:ext>
            </a:extLst>
          </p:cNvPr>
          <p:cNvSpPr txBox="1">
            <a:spLocks/>
          </p:cNvSpPr>
          <p:nvPr/>
        </p:nvSpPr>
        <p:spPr>
          <a:xfrm>
            <a:off x="1213055" y="1787804"/>
            <a:ext cx="16654385" cy="1145056"/>
          </a:xfrm>
          <a:prstGeom prst="rect">
            <a:avLst/>
          </a:prstGeom>
        </p:spPr>
        <p:txBody>
          <a:bodyPr/>
          <a:lstStyle>
            <a:lvl1pPr marL="365186" indent="-365186" algn="l" defTabSz="1460745" rtl="0" eaLnBrk="1" latinLnBrk="0" hangingPunct="1">
              <a:lnSpc>
                <a:spcPct val="90000"/>
              </a:lnSpc>
              <a:spcBef>
                <a:spcPts val="1598"/>
              </a:spcBef>
              <a:buFont typeface="Arial" panose="020B0604020202020204" pitchFamily="34" charset="0"/>
              <a:buChar char="•"/>
              <a:defRPr sz="4473" kern="1200">
                <a:solidFill>
                  <a:schemeClr val="tx1"/>
                </a:solidFill>
                <a:latin typeface="+mn-lt"/>
                <a:ea typeface="+mn-ea"/>
                <a:cs typeface="+mn-cs"/>
              </a:defRPr>
            </a:lvl1pPr>
            <a:lvl2pPr marL="1095557" indent="-365186" algn="l" defTabSz="1460745" rtl="0" eaLnBrk="1" latinLnBrk="0" hangingPunct="1">
              <a:lnSpc>
                <a:spcPct val="90000"/>
              </a:lnSpc>
              <a:spcBef>
                <a:spcPts val="799"/>
              </a:spcBef>
              <a:buFont typeface="Arial" panose="020B0604020202020204" pitchFamily="34" charset="0"/>
              <a:buChar char="•"/>
              <a:defRPr sz="3834" kern="1200">
                <a:solidFill>
                  <a:schemeClr val="tx1"/>
                </a:solidFill>
                <a:latin typeface="+mn-lt"/>
                <a:ea typeface="+mn-ea"/>
                <a:cs typeface="+mn-cs"/>
              </a:defRPr>
            </a:lvl2pPr>
            <a:lvl3pPr marL="1825931" indent="-365186" algn="l" defTabSz="1460745" rtl="0" eaLnBrk="1" latinLnBrk="0" hangingPunct="1">
              <a:lnSpc>
                <a:spcPct val="90000"/>
              </a:lnSpc>
              <a:spcBef>
                <a:spcPts val="799"/>
              </a:spcBef>
              <a:buFont typeface="Arial" panose="020B0604020202020204" pitchFamily="34" charset="0"/>
              <a:buChar char="•"/>
              <a:defRPr sz="3195" kern="1200">
                <a:solidFill>
                  <a:schemeClr val="tx1"/>
                </a:solidFill>
                <a:latin typeface="+mn-lt"/>
                <a:ea typeface="+mn-ea"/>
                <a:cs typeface="+mn-cs"/>
              </a:defRPr>
            </a:lvl3pPr>
            <a:lvl4pPr marL="2556302"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4pPr>
            <a:lvl5pPr marL="3286676"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5pPr>
            <a:lvl6pPr marL="4017047"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6pPr>
            <a:lvl7pPr marL="4747418"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7pPr>
            <a:lvl8pPr marL="5477792"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8pPr>
            <a:lvl9pPr marL="6208163" indent="-365186" algn="l" defTabSz="1460745" rtl="0" eaLnBrk="1" latinLnBrk="0" hangingPunct="1">
              <a:lnSpc>
                <a:spcPct val="90000"/>
              </a:lnSpc>
              <a:spcBef>
                <a:spcPts val="799"/>
              </a:spcBef>
              <a:buFont typeface="Arial" panose="020B0604020202020204" pitchFamily="34" charset="0"/>
              <a:buChar char="•"/>
              <a:defRPr sz="2876" kern="1200">
                <a:solidFill>
                  <a:schemeClr val="tx1"/>
                </a:solidFill>
                <a:latin typeface="+mn-lt"/>
                <a:ea typeface="+mn-ea"/>
                <a:cs typeface="+mn-cs"/>
              </a:defRPr>
            </a:lvl9pPr>
          </a:lstStyle>
          <a:p>
            <a:pPr marL="0" indent="0">
              <a:buNone/>
            </a:pPr>
            <a:r>
              <a:rPr lang="en-US"/>
              <a:t>Here’s the story</a:t>
            </a:r>
          </a:p>
        </p:txBody>
      </p:sp>
      <p:sp>
        <p:nvSpPr>
          <p:cNvPr id="6" name="TextBox 5">
            <a:extLst>
              <a:ext uri="{FF2B5EF4-FFF2-40B4-BE49-F238E27FC236}">
                <a16:creationId xmlns:a16="http://schemas.microsoft.com/office/drawing/2014/main" id="{DBDC3249-129C-4005-827E-DE448AA508A8}"/>
              </a:ext>
            </a:extLst>
          </p:cNvPr>
          <p:cNvSpPr txBox="1"/>
          <p:nvPr/>
        </p:nvSpPr>
        <p:spPr>
          <a:xfrm>
            <a:off x="1213055" y="1102615"/>
            <a:ext cx="9741308" cy="523220"/>
          </a:xfrm>
          <a:prstGeom prst="rect">
            <a:avLst/>
          </a:prstGeom>
          <a:noFill/>
        </p:spPr>
        <p:txBody>
          <a:bodyPr wrap="square">
            <a:spAutoFit/>
          </a:bodyPr>
          <a:lstStyle/>
          <a:p>
            <a:r>
              <a:rPr lang="en-US" sz="2800" b="1" spc="300">
                <a:solidFill>
                  <a:srgbClr val="AA1D3A"/>
                </a:solidFill>
                <a:latin typeface="Arial" panose="020B0604020202020204"/>
                <a:ea typeface="+mj-ea"/>
                <a:cs typeface="+mj-cs"/>
              </a:rPr>
              <a:t>USING DIGITAL CREDENTIALS</a:t>
            </a:r>
            <a:endParaRPr lang="en-US"/>
          </a:p>
        </p:txBody>
      </p:sp>
      <p:sp>
        <p:nvSpPr>
          <p:cNvPr id="3" name="TextBox 2">
            <a:extLst>
              <a:ext uri="{FF2B5EF4-FFF2-40B4-BE49-F238E27FC236}">
                <a16:creationId xmlns:a16="http://schemas.microsoft.com/office/drawing/2014/main" id="{7CAAC038-480F-2517-624F-20DBD1C3F8AA}"/>
              </a:ext>
            </a:extLst>
          </p:cNvPr>
          <p:cNvSpPr txBox="1"/>
          <p:nvPr/>
        </p:nvSpPr>
        <p:spPr>
          <a:xfrm>
            <a:off x="1632352" y="3094829"/>
            <a:ext cx="16797886"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err="1">
                <a:solidFill>
                  <a:srgbClr val="7030A0"/>
                </a:solidFill>
              </a:rPr>
              <a:t>Chioma</a:t>
            </a:r>
            <a:r>
              <a:rPr lang="en-US" sz="2800"/>
              <a:t> from Gatineau, Quebec is travelling in Japan. She goes to a bar where she is asked to prove she is 20 years or older (the legal drinking age in Japan). </a:t>
            </a:r>
            <a:r>
              <a:rPr lang="en-US" sz="2800" b="1" err="1">
                <a:solidFill>
                  <a:srgbClr val="7030A0"/>
                </a:solidFill>
              </a:rPr>
              <a:t>Chioma</a:t>
            </a:r>
            <a:r>
              <a:rPr lang="en-US" sz="2800"/>
              <a:t> produces a proof of age claim with her driver’s </a:t>
            </a:r>
            <a:r>
              <a:rPr lang="en-US" sz="2800" err="1"/>
              <a:t>licence</a:t>
            </a:r>
            <a:r>
              <a:rPr lang="en-US" sz="2800"/>
              <a:t> digital credential, which was issued to her by Quebec’s driver’s </a:t>
            </a:r>
            <a:r>
              <a:rPr lang="en-US" sz="2800" err="1"/>
              <a:t>licence</a:t>
            </a:r>
            <a:r>
              <a:rPr lang="en-US" sz="2800"/>
              <a:t> issuer. </a:t>
            </a:r>
            <a:endParaRPr lang="en-US" sz="2800">
              <a:cs typeface="Arial"/>
            </a:endParaRPr>
          </a:p>
          <a:p>
            <a:r>
              <a:rPr lang="en-US" sz="2800"/>
              <a:t>  </a:t>
            </a:r>
            <a:endParaRPr lang="en-US" sz="2800">
              <a:cs typeface="Arial"/>
            </a:endParaRPr>
          </a:p>
          <a:p>
            <a:r>
              <a:rPr lang="en-US" sz="2800"/>
              <a:t>The bar in Japan has never heard of Quebec, but its verifying technology can see that the claim is made from a Canadian based governmental organization. This triggers: </a:t>
            </a:r>
            <a:endParaRPr lang="en-US" sz="2800">
              <a:cs typeface="Arial"/>
            </a:endParaRPr>
          </a:p>
          <a:p>
            <a:r>
              <a:rPr lang="en-US" sz="2800"/>
              <a:t>  </a:t>
            </a:r>
            <a:endParaRPr lang="en-US" sz="2800">
              <a:cs typeface="Arial"/>
            </a:endParaRPr>
          </a:p>
          <a:p>
            <a:pPr marL="514350" indent="-514350">
              <a:buFont typeface="+mj-lt"/>
              <a:buAutoNum type="arabicPeriod"/>
            </a:pPr>
            <a:r>
              <a:rPr lang="en-US" sz="2800"/>
              <a:t>the bar’s verifying technology to reference Japan’s apex trust registry, </a:t>
            </a:r>
            <a:endParaRPr lang="en-US" sz="2800">
              <a:cs typeface="Arial"/>
            </a:endParaRPr>
          </a:p>
          <a:p>
            <a:pPr marL="514350" indent="-514350">
              <a:buFont typeface="+mj-lt"/>
              <a:buAutoNum type="arabicPeriod"/>
            </a:pPr>
            <a:r>
              <a:rPr lang="en-US" sz="2800"/>
              <a:t>which then using DNS can reference Canada’s apex trust registry, </a:t>
            </a:r>
            <a:endParaRPr lang="en-US" sz="2800">
              <a:cs typeface="Arial"/>
            </a:endParaRPr>
          </a:p>
          <a:p>
            <a:pPr marL="514350" indent="-514350">
              <a:buFont typeface="+mj-lt"/>
              <a:buAutoNum type="arabicPeriod"/>
            </a:pPr>
            <a:r>
              <a:rPr lang="en-US" sz="2800"/>
              <a:t>which can then “route the call” to Quebec trust registry,</a:t>
            </a:r>
            <a:endParaRPr lang="en-US" sz="2800">
              <a:cs typeface="Arial"/>
            </a:endParaRPr>
          </a:p>
          <a:p>
            <a:pPr marL="514350" indent="-514350">
              <a:buFont typeface="+mj-lt"/>
              <a:buAutoNum type="arabicPeriod"/>
            </a:pPr>
            <a:r>
              <a:rPr lang="en-US" sz="2800"/>
              <a:t>which can in turn confirm that Quebec’s driver </a:t>
            </a:r>
            <a:r>
              <a:rPr lang="en-US" sz="2800" err="1"/>
              <a:t>licence</a:t>
            </a:r>
            <a:r>
              <a:rPr lang="en-US" sz="2800"/>
              <a:t> issuer is both a </a:t>
            </a:r>
            <a:r>
              <a:rPr lang="en-US" sz="2800" b="1"/>
              <a:t>legitimate</a:t>
            </a:r>
            <a:r>
              <a:rPr lang="en-US" sz="2800"/>
              <a:t> entity and has the </a:t>
            </a:r>
            <a:r>
              <a:rPr lang="en-US" sz="2800" b="1"/>
              <a:t>authority</a:t>
            </a:r>
            <a:r>
              <a:rPr lang="en-US" sz="2800"/>
              <a:t> to issue a proof of age claim (via a driver’s </a:t>
            </a:r>
            <a:r>
              <a:rPr lang="en-US" sz="2800" err="1"/>
              <a:t>licence</a:t>
            </a:r>
            <a:r>
              <a:rPr lang="en-US" sz="2800"/>
              <a:t>). </a:t>
            </a:r>
            <a:endParaRPr lang="en-US" sz="2800">
              <a:cs typeface="Arial"/>
            </a:endParaRPr>
          </a:p>
        </p:txBody>
      </p:sp>
    </p:spTree>
    <p:extLst>
      <p:ext uri="{BB962C8B-B14F-4D97-AF65-F5344CB8AC3E}">
        <p14:creationId xmlns:p14="http://schemas.microsoft.com/office/powerpoint/2010/main" val="1806948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33F1535-8E26-E68B-1BEB-63E005555D96}"/>
              </a:ext>
            </a:extLst>
          </p:cNvPr>
          <p:cNvSpPr/>
          <p:nvPr/>
        </p:nvSpPr>
        <p:spPr>
          <a:xfrm>
            <a:off x="1210503" y="1695018"/>
            <a:ext cx="17213976" cy="8022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8E249-232F-4FEA-92A9-C898006BCFDA}"/>
              </a:ext>
            </a:extLst>
          </p:cNvPr>
          <p:cNvSpPr>
            <a:spLocks noGrp="1"/>
          </p:cNvSpPr>
          <p:nvPr>
            <p:ph sz="quarter" idx="14"/>
          </p:nvPr>
        </p:nvSpPr>
        <p:spPr>
          <a:xfrm>
            <a:off x="1210503" y="663959"/>
            <a:ext cx="16654385" cy="1396562"/>
          </a:xfrm>
        </p:spPr>
        <p:txBody>
          <a:bodyPr/>
          <a:lstStyle/>
          <a:p>
            <a:pPr>
              <a:lnSpc>
                <a:spcPct val="100000"/>
              </a:lnSpc>
            </a:pPr>
            <a:r>
              <a:rPr lang="en-CA" b="1"/>
              <a:t>The Digital Credential Ecosystem</a:t>
            </a:r>
          </a:p>
        </p:txBody>
      </p:sp>
      <p:pic>
        <p:nvPicPr>
          <p:cNvPr id="7" name="Picture 6">
            <a:extLst>
              <a:ext uri="{FF2B5EF4-FFF2-40B4-BE49-F238E27FC236}">
                <a16:creationId xmlns:a16="http://schemas.microsoft.com/office/drawing/2014/main" id="{4902433E-2306-4FA9-8412-8046DC001D1D}"/>
              </a:ext>
            </a:extLst>
          </p:cNvPr>
          <p:cNvPicPr>
            <a:picLocks noChangeAspect="1"/>
          </p:cNvPicPr>
          <p:nvPr/>
        </p:nvPicPr>
        <p:blipFill>
          <a:blip r:embed="rId2"/>
          <a:stretch>
            <a:fillRect/>
          </a:stretch>
        </p:blipFill>
        <p:spPr>
          <a:xfrm>
            <a:off x="2878654" y="3074170"/>
            <a:ext cx="12743069" cy="6332124"/>
          </a:xfrm>
          <a:prstGeom prst="rect">
            <a:avLst/>
          </a:prstGeom>
        </p:spPr>
      </p:pic>
      <p:sp>
        <p:nvSpPr>
          <p:cNvPr id="5" name="TextBox 4">
            <a:extLst>
              <a:ext uri="{FF2B5EF4-FFF2-40B4-BE49-F238E27FC236}">
                <a16:creationId xmlns:a16="http://schemas.microsoft.com/office/drawing/2014/main" id="{1BE962AE-8B83-DA89-BC3A-20340BCFE006}"/>
              </a:ext>
            </a:extLst>
          </p:cNvPr>
          <p:cNvSpPr txBox="1"/>
          <p:nvPr/>
        </p:nvSpPr>
        <p:spPr>
          <a:xfrm rot="20010824">
            <a:off x="906552" y="3890702"/>
            <a:ext cx="3944203" cy="1200329"/>
          </a:xfrm>
          <a:prstGeom prst="rect">
            <a:avLst/>
          </a:prstGeom>
          <a:noFill/>
        </p:spPr>
        <p:txBody>
          <a:bodyPr wrap="square">
            <a:spAutoFit/>
          </a:bodyPr>
          <a:lstStyle/>
          <a:p>
            <a:pPr algn="ctr"/>
            <a:r>
              <a:rPr lang="en-US" sz="3600" b="1">
                <a:latin typeface="Ink Free" panose="03080402000500000000" pitchFamily="66" charset="0"/>
              </a:rPr>
              <a:t>Quebec</a:t>
            </a:r>
          </a:p>
          <a:p>
            <a:pPr algn="ctr"/>
            <a:r>
              <a:rPr lang="en-US" sz="3600" b="1">
                <a:latin typeface="Ink Free" panose="03080402000500000000" pitchFamily="66" charset="0"/>
              </a:rPr>
              <a:t>Government</a:t>
            </a:r>
          </a:p>
        </p:txBody>
      </p:sp>
      <p:sp>
        <p:nvSpPr>
          <p:cNvPr id="6" name="TextBox 5">
            <a:extLst>
              <a:ext uri="{FF2B5EF4-FFF2-40B4-BE49-F238E27FC236}">
                <a16:creationId xmlns:a16="http://schemas.microsoft.com/office/drawing/2014/main" id="{A6545EF9-7CD6-EB17-007A-FC8F3DB7B2B8}"/>
              </a:ext>
            </a:extLst>
          </p:cNvPr>
          <p:cNvSpPr txBox="1"/>
          <p:nvPr/>
        </p:nvSpPr>
        <p:spPr>
          <a:xfrm rot="598546">
            <a:off x="11871136" y="2027575"/>
            <a:ext cx="3944203" cy="1200329"/>
          </a:xfrm>
          <a:prstGeom prst="rect">
            <a:avLst/>
          </a:prstGeom>
          <a:noFill/>
        </p:spPr>
        <p:txBody>
          <a:bodyPr wrap="square">
            <a:spAutoFit/>
          </a:bodyPr>
          <a:lstStyle/>
          <a:p>
            <a:pPr algn="ctr"/>
            <a:r>
              <a:rPr lang="en-US" sz="3600" b="1">
                <a:latin typeface="Ink Free" panose="03080402000500000000" pitchFamily="66" charset="0"/>
              </a:rPr>
              <a:t>Claim that</a:t>
            </a:r>
          </a:p>
          <a:p>
            <a:pPr algn="ctr"/>
            <a:r>
              <a:rPr lang="en-US" sz="3600" b="1">
                <a:latin typeface="Ink Free" panose="03080402000500000000" pitchFamily="66" charset="0"/>
              </a:rPr>
              <a:t>she’s 20 years+</a:t>
            </a:r>
          </a:p>
        </p:txBody>
      </p:sp>
      <p:sp>
        <p:nvSpPr>
          <p:cNvPr id="8" name="TextBox 7">
            <a:extLst>
              <a:ext uri="{FF2B5EF4-FFF2-40B4-BE49-F238E27FC236}">
                <a16:creationId xmlns:a16="http://schemas.microsoft.com/office/drawing/2014/main" id="{AA27BD87-3A44-76E3-B0F4-BDF8FD75B483}"/>
              </a:ext>
            </a:extLst>
          </p:cNvPr>
          <p:cNvSpPr txBox="1"/>
          <p:nvPr/>
        </p:nvSpPr>
        <p:spPr>
          <a:xfrm>
            <a:off x="3927027" y="1873841"/>
            <a:ext cx="3944203" cy="1200329"/>
          </a:xfrm>
          <a:prstGeom prst="rect">
            <a:avLst/>
          </a:prstGeom>
          <a:noFill/>
        </p:spPr>
        <p:txBody>
          <a:bodyPr wrap="square">
            <a:spAutoFit/>
          </a:bodyPr>
          <a:lstStyle/>
          <a:p>
            <a:pPr algn="ctr"/>
            <a:r>
              <a:rPr lang="en-US" sz="3600" b="1">
                <a:latin typeface="Ink Free" panose="03080402000500000000" pitchFamily="66" charset="0"/>
              </a:rPr>
              <a:t>A Driver’s </a:t>
            </a:r>
          </a:p>
          <a:p>
            <a:pPr algn="ctr"/>
            <a:r>
              <a:rPr lang="en-US" sz="3600" b="1">
                <a:latin typeface="Ink Free" panose="03080402000500000000" pitchFamily="66" charset="0"/>
              </a:rPr>
              <a:t>License</a:t>
            </a:r>
          </a:p>
        </p:txBody>
      </p:sp>
      <p:sp>
        <p:nvSpPr>
          <p:cNvPr id="9" name="TextBox 8">
            <a:extLst>
              <a:ext uri="{FF2B5EF4-FFF2-40B4-BE49-F238E27FC236}">
                <a16:creationId xmlns:a16="http://schemas.microsoft.com/office/drawing/2014/main" id="{89FF55AD-3FEB-1179-2002-FEB7D5E18D70}"/>
              </a:ext>
            </a:extLst>
          </p:cNvPr>
          <p:cNvSpPr txBox="1"/>
          <p:nvPr/>
        </p:nvSpPr>
        <p:spPr>
          <a:xfrm>
            <a:off x="7361886" y="2120442"/>
            <a:ext cx="3944203" cy="646331"/>
          </a:xfrm>
          <a:prstGeom prst="rect">
            <a:avLst/>
          </a:prstGeom>
          <a:noFill/>
        </p:spPr>
        <p:txBody>
          <a:bodyPr wrap="square">
            <a:spAutoFit/>
          </a:bodyPr>
          <a:lstStyle/>
          <a:p>
            <a:pPr algn="ctr"/>
            <a:r>
              <a:rPr lang="en-US" sz="3600" b="1" err="1">
                <a:latin typeface="Ink Free" panose="03080402000500000000" pitchFamily="66" charset="0"/>
              </a:rPr>
              <a:t>Chioma</a:t>
            </a:r>
            <a:endParaRPr lang="en-US" sz="3600" b="1">
              <a:latin typeface="Ink Free" panose="03080402000500000000" pitchFamily="66" charset="0"/>
            </a:endParaRPr>
          </a:p>
        </p:txBody>
      </p:sp>
      <p:sp>
        <p:nvSpPr>
          <p:cNvPr id="10" name="TextBox 9">
            <a:extLst>
              <a:ext uri="{FF2B5EF4-FFF2-40B4-BE49-F238E27FC236}">
                <a16:creationId xmlns:a16="http://schemas.microsoft.com/office/drawing/2014/main" id="{B61F7CD1-C3FF-E866-1A7B-3D3446BE8506}"/>
              </a:ext>
            </a:extLst>
          </p:cNvPr>
          <p:cNvSpPr txBox="1"/>
          <p:nvPr/>
        </p:nvSpPr>
        <p:spPr>
          <a:xfrm rot="21052329">
            <a:off x="14774666" y="5249721"/>
            <a:ext cx="3944203" cy="1200329"/>
          </a:xfrm>
          <a:prstGeom prst="rect">
            <a:avLst/>
          </a:prstGeom>
          <a:noFill/>
        </p:spPr>
        <p:txBody>
          <a:bodyPr wrap="square">
            <a:spAutoFit/>
          </a:bodyPr>
          <a:lstStyle/>
          <a:p>
            <a:pPr algn="ctr"/>
            <a:r>
              <a:rPr lang="en-US" sz="3600" b="1">
                <a:latin typeface="Ink Free" panose="03080402000500000000" pitchFamily="66" charset="0"/>
              </a:rPr>
              <a:t>A bar in </a:t>
            </a:r>
          </a:p>
          <a:p>
            <a:pPr algn="ctr"/>
            <a:r>
              <a:rPr lang="en-US" sz="3600" b="1">
                <a:latin typeface="Ink Free" panose="03080402000500000000" pitchFamily="66" charset="0"/>
              </a:rPr>
              <a:t>Japan</a:t>
            </a:r>
          </a:p>
        </p:txBody>
      </p:sp>
      <p:sp>
        <p:nvSpPr>
          <p:cNvPr id="11" name="TextBox 10">
            <a:extLst>
              <a:ext uri="{FF2B5EF4-FFF2-40B4-BE49-F238E27FC236}">
                <a16:creationId xmlns:a16="http://schemas.microsoft.com/office/drawing/2014/main" id="{30860333-B937-9497-5658-4B95FF18642D}"/>
              </a:ext>
            </a:extLst>
          </p:cNvPr>
          <p:cNvSpPr txBox="1"/>
          <p:nvPr/>
        </p:nvSpPr>
        <p:spPr>
          <a:xfrm rot="21052329">
            <a:off x="12101877" y="8208111"/>
            <a:ext cx="3944203" cy="1200329"/>
          </a:xfrm>
          <a:prstGeom prst="rect">
            <a:avLst/>
          </a:prstGeom>
          <a:noFill/>
        </p:spPr>
        <p:txBody>
          <a:bodyPr wrap="square">
            <a:spAutoFit/>
          </a:bodyPr>
          <a:lstStyle/>
          <a:p>
            <a:pPr algn="ctr"/>
            <a:r>
              <a:rPr lang="en-US" sz="3600" b="1">
                <a:latin typeface="Ink Free" panose="03080402000500000000" pitchFamily="66" charset="0"/>
              </a:rPr>
              <a:t>A bunch of </a:t>
            </a:r>
          </a:p>
          <a:p>
            <a:pPr algn="ctr"/>
            <a:r>
              <a:rPr lang="en-US" sz="3600" b="1">
                <a:latin typeface="Ink Free" panose="03080402000500000000" pitchFamily="66" charset="0"/>
              </a:rPr>
              <a:t>trust registries</a:t>
            </a:r>
          </a:p>
        </p:txBody>
      </p:sp>
    </p:spTree>
    <p:extLst>
      <p:ext uri="{BB962C8B-B14F-4D97-AF65-F5344CB8AC3E}">
        <p14:creationId xmlns:p14="http://schemas.microsoft.com/office/powerpoint/2010/main" val="1350683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730F-A600-4E36-9534-E57A8598FDD6}"/>
              </a:ext>
            </a:extLst>
          </p:cNvPr>
          <p:cNvSpPr>
            <a:spLocks noGrp="1"/>
          </p:cNvSpPr>
          <p:nvPr>
            <p:ph type="title"/>
          </p:nvPr>
        </p:nvSpPr>
        <p:spPr/>
        <p:txBody>
          <a:bodyPr/>
          <a:lstStyle/>
          <a:p>
            <a:r>
              <a:rPr lang="en-US"/>
              <a:t>Where’s the beginning?</a:t>
            </a:r>
          </a:p>
        </p:txBody>
      </p:sp>
      <p:sp>
        <p:nvSpPr>
          <p:cNvPr id="3" name="Content Placeholder 2">
            <a:extLst>
              <a:ext uri="{FF2B5EF4-FFF2-40B4-BE49-F238E27FC236}">
                <a16:creationId xmlns:a16="http://schemas.microsoft.com/office/drawing/2014/main" id="{5DF9961C-9208-4F86-A8D9-5870DDC1BD77}"/>
              </a:ext>
            </a:extLst>
          </p:cNvPr>
          <p:cNvSpPr>
            <a:spLocks noGrp="1"/>
          </p:cNvSpPr>
          <p:nvPr>
            <p:ph sz="quarter" idx="14"/>
          </p:nvPr>
        </p:nvSpPr>
        <p:spPr/>
        <p:txBody>
          <a:bodyPr/>
          <a:lstStyle/>
          <a:p>
            <a:r>
              <a:rPr lang="en-US"/>
              <a:t>Let’s start with verifiable credentials</a:t>
            </a:r>
          </a:p>
        </p:txBody>
      </p:sp>
      <p:sp>
        <p:nvSpPr>
          <p:cNvPr id="4" name="Text Placeholder 3">
            <a:extLst>
              <a:ext uri="{FF2B5EF4-FFF2-40B4-BE49-F238E27FC236}">
                <a16:creationId xmlns:a16="http://schemas.microsoft.com/office/drawing/2014/main" id="{31DCB043-0CF8-4CF0-B978-3DA555BB605B}"/>
              </a:ext>
            </a:extLst>
          </p:cNvPr>
          <p:cNvSpPr>
            <a:spLocks noGrp="1"/>
          </p:cNvSpPr>
          <p:nvPr>
            <p:ph type="body" sz="quarter" idx="15"/>
          </p:nvPr>
        </p:nvSpPr>
        <p:spPr>
          <a:xfrm>
            <a:off x="1410659" y="2833006"/>
            <a:ext cx="17614123" cy="7066450"/>
          </a:xfrm>
        </p:spPr>
        <p:txBody>
          <a:bodyPr lIns="91440" tIns="45720" rIns="91440" bIns="45720" anchor="t">
            <a:normAutofit/>
          </a:bodyPr>
          <a:lstStyle/>
          <a:p>
            <a:pPr marL="571500" indent="-571500">
              <a:buFont typeface="Arial" panose="020B0604020202020204" pitchFamily="34" charset="0"/>
              <a:buChar char="•"/>
            </a:pPr>
            <a:r>
              <a:rPr lang="en-US" b="0"/>
              <a:t>The individual, in this case </a:t>
            </a:r>
            <a:r>
              <a:rPr lang="en-US">
                <a:solidFill>
                  <a:srgbClr val="7030A0"/>
                </a:solidFill>
              </a:rPr>
              <a:t>Chioma</a:t>
            </a:r>
            <a:r>
              <a:rPr lang="en-US" b="0"/>
              <a:t>, owns a digital wallet capable of holding and presenting a verifiable credential.</a:t>
            </a:r>
            <a:endParaRPr lang="en-US" b="0">
              <a:cs typeface="Arial"/>
            </a:endParaRPr>
          </a:p>
          <a:p>
            <a:pPr marL="571500" indent="-571500">
              <a:buFont typeface="Arial" panose="020B0604020202020204" pitchFamily="34" charset="0"/>
              <a:buChar char="•"/>
            </a:pPr>
            <a:r>
              <a:rPr lang="en-US" b="0"/>
              <a:t>A verifiable credential in this example is based on the W3C Verifiable Credential Data Model v1.1. </a:t>
            </a:r>
            <a:r>
              <a:rPr lang="en-US" sz="2000" b="0"/>
              <a:t>(https://www.w3.org/TR/vc-data-model/)</a:t>
            </a:r>
            <a:endParaRPr lang="en-US" sz="2000" b="0">
              <a:cs typeface="Arial"/>
            </a:endParaRPr>
          </a:p>
          <a:p>
            <a:pPr marL="571500" indent="-571500">
              <a:buFont typeface="Arial" panose="020B0604020202020204" pitchFamily="34" charset="0"/>
              <a:buChar char="•"/>
            </a:pPr>
            <a:r>
              <a:rPr lang="en-US" b="0"/>
              <a:t>The issuer, </a:t>
            </a:r>
            <a:r>
              <a:rPr lang="en-US" b="0">
                <a:solidFill>
                  <a:srgbClr val="FF0000"/>
                </a:solidFill>
              </a:rPr>
              <a:t>tr-demo.ciralabs.ca</a:t>
            </a:r>
            <a:r>
              <a:rPr lang="en-US" b="0"/>
              <a:t>, issues the credential to </a:t>
            </a:r>
            <a:r>
              <a:rPr lang="en-US">
                <a:solidFill>
                  <a:srgbClr val="7030A0"/>
                </a:solidFill>
              </a:rPr>
              <a:t>Chioma’s</a:t>
            </a:r>
            <a:r>
              <a:rPr lang="en-US" b="0"/>
              <a:t> digital wallet by proxy of the DID they control</a:t>
            </a:r>
          </a:p>
          <a:p>
            <a:pPr marL="1666875" lvl="1" indent="-571500"/>
            <a:r>
              <a:rPr lang="en-US"/>
              <a:t> </a:t>
            </a:r>
            <a:r>
              <a:rPr lang="en-US" b="0">
                <a:solidFill>
                  <a:srgbClr val="FF0000"/>
                </a:solidFill>
              </a:rPr>
              <a:t>did:sov:danube:XWfvq6uyAjBUbg4hBBP3vM.</a:t>
            </a:r>
            <a:endParaRPr lang="en-US" b="0">
              <a:solidFill>
                <a:srgbClr val="FF0000"/>
              </a:solidFill>
              <a:cs typeface="Arial"/>
            </a:endParaRPr>
          </a:p>
        </p:txBody>
      </p:sp>
      <p:pic>
        <p:nvPicPr>
          <p:cNvPr id="7" name="Picture 6">
            <a:extLst>
              <a:ext uri="{FF2B5EF4-FFF2-40B4-BE49-F238E27FC236}">
                <a16:creationId xmlns:a16="http://schemas.microsoft.com/office/drawing/2014/main" id="{DAAC8A6C-C79F-43BA-988D-62D82FFDD845}"/>
              </a:ext>
            </a:extLst>
          </p:cNvPr>
          <p:cNvPicPr>
            <a:picLocks noChangeAspect="1"/>
          </p:cNvPicPr>
          <p:nvPr/>
        </p:nvPicPr>
        <p:blipFill>
          <a:blip r:embed="rId2"/>
          <a:stretch>
            <a:fillRect/>
          </a:stretch>
        </p:blipFill>
        <p:spPr>
          <a:xfrm>
            <a:off x="7376118" y="7835702"/>
            <a:ext cx="5401849" cy="20637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1342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60F1AC9-014C-D9A2-EB9E-2FFB3CC8B166}"/>
              </a:ext>
            </a:extLst>
          </p:cNvPr>
          <p:cNvSpPr>
            <a:spLocks noGrp="1"/>
          </p:cNvSpPr>
          <p:nvPr>
            <p:ph type="title"/>
          </p:nvPr>
        </p:nvSpPr>
        <p:spPr>
          <a:xfrm>
            <a:off x="872995" y="507599"/>
            <a:ext cx="16664060" cy="677236"/>
          </a:xfrm>
        </p:spPr>
        <p:txBody>
          <a:bodyPr/>
          <a:lstStyle/>
          <a:p>
            <a:r>
              <a:rPr lang="en-CA"/>
              <a:t>The DIGITAL Credential</a:t>
            </a:r>
          </a:p>
        </p:txBody>
      </p:sp>
      <p:sp>
        <p:nvSpPr>
          <p:cNvPr id="19" name="TextBox 18">
            <a:extLst>
              <a:ext uri="{FF2B5EF4-FFF2-40B4-BE49-F238E27FC236}">
                <a16:creationId xmlns:a16="http://schemas.microsoft.com/office/drawing/2014/main" id="{891A0930-3DCF-6BC7-1DBC-6D8504A81697}"/>
              </a:ext>
            </a:extLst>
          </p:cNvPr>
          <p:cNvSpPr txBox="1"/>
          <p:nvPr/>
        </p:nvSpPr>
        <p:spPr>
          <a:xfrm>
            <a:off x="872995" y="1583140"/>
            <a:ext cx="9212239" cy="7909858"/>
          </a:xfrm>
          <a:prstGeom prst="rect">
            <a:avLst/>
          </a:prstGeom>
          <a:noFill/>
        </p:spPr>
        <p:txBody>
          <a:bodyPr wrap="square" lIns="91440" tIns="45720" rIns="91440" bIns="45720" rtlCol="0" anchor="t">
            <a:spAutoFit/>
          </a:bodyPr>
          <a:lstStyle/>
          <a:p>
            <a:pPr marL="571500" indent="-571500">
              <a:spcAft>
                <a:spcPts val="1200"/>
              </a:spcAft>
              <a:buFont typeface="Arial" panose="020B0604020202020204" pitchFamily="34" charset="0"/>
              <a:buChar char="•"/>
            </a:pPr>
            <a:r>
              <a:rPr lang="en-US" sz="3600" dirty="0"/>
              <a:t>The credential contains metadata about the subject, </a:t>
            </a:r>
            <a:r>
              <a:rPr lang="en-US" sz="3600" b="1" dirty="0" err="1">
                <a:solidFill>
                  <a:srgbClr val="7030A0"/>
                </a:solidFill>
              </a:rPr>
              <a:t>Chioma</a:t>
            </a:r>
            <a:r>
              <a:rPr lang="en-US" sz="3600" dirty="0"/>
              <a:t>, and the claims it is representing (could be a degree, age, driver’s license class, etc.).</a:t>
            </a:r>
            <a:endParaRPr lang="en-US" sz="3600" dirty="0">
              <a:cs typeface="Arial"/>
            </a:endParaRPr>
          </a:p>
          <a:p>
            <a:pPr marL="571500" indent="-571500">
              <a:spcAft>
                <a:spcPts val="1200"/>
              </a:spcAft>
              <a:buFont typeface="Arial" panose="020B0604020202020204" pitchFamily="34" charset="0"/>
              <a:buChar char="•"/>
            </a:pPr>
            <a:r>
              <a:rPr lang="en-US" sz="3600" dirty="0"/>
              <a:t>The credential points to an issuer, </a:t>
            </a:r>
            <a:r>
              <a:rPr lang="en-US" sz="3200" dirty="0">
                <a:solidFill>
                  <a:srgbClr val="FF0000"/>
                </a:solidFill>
              </a:rPr>
              <a:t>did:sov:danube:XWfvq6uyAjBUbg4hBBP3vM</a:t>
            </a:r>
            <a:r>
              <a:rPr lang="en-US" sz="3200" dirty="0"/>
              <a:t>.</a:t>
            </a:r>
            <a:endParaRPr lang="en-US" sz="3600" dirty="0">
              <a:solidFill>
                <a:srgbClr val="FF0000"/>
              </a:solidFill>
            </a:endParaRPr>
          </a:p>
          <a:p>
            <a:pPr marL="571500" indent="-571500">
              <a:spcAft>
                <a:spcPts val="1200"/>
              </a:spcAft>
              <a:buFont typeface="Arial" panose="020B0604020202020204" pitchFamily="34" charset="0"/>
              <a:buChar char="•"/>
            </a:pPr>
            <a:r>
              <a:rPr lang="en-US" sz="3600" dirty="0"/>
              <a:t>The credential contains a digital proof, a cryptographic signature of the credential content ensuring its integrity.</a:t>
            </a:r>
            <a:endParaRPr lang="en-US" sz="3600" dirty="0">
              <a:cs typeface="Arial"/>
            </a:endParaRPr>
          </a:p>
          <a:p>
            <a:pPr marL="571500" indent="-571500">
              <a:spcAft>
                <a:spcPts val="1200"/>
              </a:spcAft>
              <a:buFont typeface="Arial" panose="020B0604020202020204" pitchFamily="34" charset="0"/>
              <a:buChar char="•"/>
            </a:pPr>
            <a:r>
              <a:rPr lang="en-US" sz="3600" dirty="0"/>
              <a:t>The </a:t>
            </a:r>
            <a:r>
              <a:rPr lang="en-US" sz="3600" dirty="0" err="1">
                <a:solidFill>
                  <a:srgbClr val="FF0000"/>
                </a:solidFill>
              </a:rPr>
              <a:t>verificationMethod</a:t>
            </a:r>
            <a:r>
              <a:rPr lang="en-US" sz="3600" dirty="0"/>
              <a:t> points to a public key which can be used to verify that signature.</a:t>
            </a:r>
            <a:endParaRPr lang="en-US" sz="3600" dirty="0">
              <a:cs typeface="Arial"/>
            </a:endParaRPr>
          </a:p>
          <a:p>
            <a:pPr marL="571500" indent="-571500">
              <a:buFont typeface="Arial" panose="020B0604020202020204" pitchFamily="34" charset="0"/>
              <a:buChar char="•"/>
            </a:pPr>
            <a:endParaRPr lang="en-US" sz="3600" dirty="0"/>
          </a:p>
        </p:txBody>
      </p:sp>
      <p:pic>
        <p:nvPicPr>
          <p:cNvPr id="26" name="Picture 25">
            <a:extLst>
              <a:ext uri="{FF2B5EF4-FFF2-40B4-BE49-F238E27FC236}">
                <a16:creationId xmlns:a16="http://schemas.microsoft.com/office/drawing/2014/main" id="{439E67C2-5C50-9631-42F1-D4235425CC8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0232191" y="979429"/>
            <a:ext cx="8518809" cy="9013941"/>
          </a:xfrm>
          <a:prstGeom prst="rect">
            <a:avLst/>
          </a:prstGeom>
        </p:spPr>
      </p:pic>
      <p:sp>
        <p:nvSpPr>
          <p:cNvPr id="2" name="Rectangle 1">
            <a:extLst>
              <a:ext uri="{FF2B5EF4-FFF2-40B4-BE49-F238E27FC236}">
                <a16:creationId xmlns:a16="http://schemas.microsoft.com/office/drawing/2014/main" id="{B3407B60-4411-F11A-769E-A4253484274C}"/>
              </a:ext>
            </a:extLst>
          </p:cNvPr>
          <p:cNvSpPr/>
          <p:nvPr/>
        </p:nvSpPr>
        <p:spPr>
          <a:xfrm>
            <a:off x="10621108" y="3151163"/>
            <a:ext cx="5092504" cy="562708"/>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6856CF6-9C41-CABD-1746-67D5B864452C}"/>
              </a:ext>
            </a:extLst>
          </p:cNvPr>
          <p:cNvSpPr/>
          <p:nvPr/>
        </p:nvSpPr>
        <p:spPr>
          <a:xfrm>
            <a:off x="10942321" y="8170985"/>
            <a:ext cx="6923648" cy="562708"/>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3925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894C-C32E-86F0-2D4F-08AD69D0C092}"/>
              </a:ext>
            </a:extLst>
          </p:cNvPr>
          <p:cNvSpPr>
            <a:spLocks noGrp="1"/>
          </p:cNvSpPr>
          <p:nvPr>
            <p:ph type="title"/>
          </p:nvPr>
        </p:nvSpPr>
        <p:spPr>
          <a:xfrm>
            <a:off x="1211859" y="566410"/>
            <a:ext cx="16664060" cy="677236"/>
          </a:xfrm>
        </p:spPr>
        <p:txBody>
          <a:bodyPr/>
          <a:lstStyle/>
          <a:p>
            <a:r>
              <a:rPr lang="en-US"/>
              <a:t>Verifying the verifiable Credential</a:t>
            </a:r>
          </a:p>
        </p:txBody>
      </p:sp>
      <p:pic>
        <p:nvPicPr>
          <p:cNvPr id="5" name="Picture 4">
            <a:extLst>
              <a:ext uri="{FF2B5EF4-FFF2-40B4-BE49-F238E27FC236}">
                <a16:creationId xmlns:a16="http://schemas.microsoft.com/office/drawing/2014/main" id="{C97F1071-2151-2676-A478-B19F9F7BDB6A}"/>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b="94597"/>
          <a:stretch/>
        </p:blipFill>
        <p:spPr>
          <a:xfrm>
            <a:off x="10513421" y="1561460"/>
            <a:ext cx="8826628" cy="506933"/>
          </a:xfrm>
          <a:prstGeom prst="rect">
            <a:avLst/>
          </a:prstGeom>
        </p:spPr>
      </p:pic>
      <p:sp>
        <p:nvSpPr>
          <p:cNvPr id="6" name="TextBox 5">
            <a:extLst>
              <a:ext uri="{FF2B5EF4-FFF2-40B4-BE49-F238E27FC236}">
                <a16:creationId xmlns:a16="http://schemas.microsoft.com/office/drawing/2014/main" id="{2EA935EE-33D0-EC64-C499-9376B4318B94}"/>
              </a:ext>
            </a:extLst>
          </p:cNvPr>
          <p:cNvSpPr txBox="1"/>
          <p:nvPr/>
        </p:nvSpPr>
        <p:spPr>
          <a:xfrm>
            <a:off x="1307394" y="1945781"/>
            <a:ext cx="8593668" cy="6740307"/>
          </a:xfrm>
          <a:prstGeom prst="rect">
            <a:avLst/>
          </a:prstGeom>
          <a:noFill/>
        </p:spPr>
        <p:txBody>
          <a:bodyPr wrap="square" rtlCol="0">
            <a:spAutoFit/>
          </a:bodyPr>
          <a:lstStyle/>
          <a:p>
            <a:pPr marL="571500" indent="-571500">
              <a:buFont typeface="Arial" panose="020B0604020202020204" pitchFamily="34" charset="0"/>
              <a:buChar char="•"/>
            </a:pPr>
            <a:r>
              <a:rPr lang="en-US" sz="3600"/>
              <a:t>To verify the credential, the verifier must first resolve the public key in the proof section.</a:t>
            </a:r>
          </a:p>
          <a:p>
            <a:pPr marL="1028700" lvl="1" indent="-571500">
              <a:buFont typeface="Arial" panose="020B0604020202020204" pitchFamily="34" charset="0"/>
              <a:buChar char="•"/>
            </a:pPr>
            <a:r>
              <a:rPr lang="en-US" sz="3600"/>
              <a:t>In this case, the </a:t>
            </a:r>
            <a:r>
              <a:rPr lang="en-US" sz="3600" err="1">
                <a:solidFill>
                  <a:srgbClr val="FF0000"/>
                </a:solidFill>
              </a:rPr>
              <a:t>verificationMethod</a:t>
            </a:r>
            <a:r>
              <a:rPr lang="en-US" sz="3600">
                <a:solidFill>
                  <a:srgbClr val="FF0000"/>
                </a:solidFill>
              </a:rPr>
              <a:t> </a:t>
            </a:r>
            <a:r>
              <a:rPr lang="en-US" sz="3600"/>
              <a:t>points to a key held by the same DID which issued the credential: </a:t>
            </a:r>
            <a:r>
              <a:rPr lang="en-US" sz="3600">
                <a:solidFill>
                  <a:srgbClr val="FF0000"/>
                </a:solidFill>
              </a:rPr>
              <a:t>did:sov:danube:XWfvq6uyAjBUbg4hBBP3vM</a:t>
            </a:r>
          </a:p>
          <a:p>
            <a:pPr marL="571500" indent="-571500">
              <a:buFont typeface="Arial" panose="020B0604020202020204" pitchFamily="34" charset="0"/>
              <a:buChar char="•"/>
            </a:pPr>
            <a:r>
              <a:rPr lang="en-US" sz="3600"/>
              <a:t>Resolving that DID will yield a DID Document, </a:t>
            </a:r>
            <a:r>
              <a:rPr lang="en-US" sz="3600">
                <a:solidFill>
                  <a:srgbClr val="000000"/>
                </a:solidFill>
                <a:latin typeface="Arial" panose="020B0604020202020204" pitchFamily="34" charset="0"/>
              </a:rPr>
              <a:t>a set of data describing the DID subject.</a:t>
            </a:r>
          </a:p>
          <a:p>
            <a:endParaRPr lang="en-US" sz="360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DEA56AD1-98A0-DD41-5383-4E508D0B7783}"/>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t="5107" b="14811"/>
          <a:stretch/>
        </p:blipFill>
        <p:spPr>
          <a:xfrm>
            <a:off x="10513421" y="2386207"/>
            <a:ext cx="8826628" cy="7513249"/>
          </a:xfrm>
          <a:prstGeom prst="rect">
            <a:avLst/>
          </a:prstGeom>
        </p:spPr>
      </p:pic>
      <p:sp>
        <p:nvSpPr>
          <p:cNvPr id="4" name="TextBox 3">
            <a:extLst>
              <a:ext uri="{FF2B5EF4-FFF2-40B4-BE49-F238E27FC236}">
                <a16:creationId xmlns:a16="http://schemas.microsoft.com/office/drawing/2014/main" id="{F08F04C5-453E-5CB2-88AF-027972A9B04E}"/>
              </a:ext>
            </a:extLst>
          </p:cNvPr>
          <p:cNvSpPr txBox="1"/>
          <p:nvPr/>
        </p:nvSpPr>
        <p:spPr>
          <a:xfrm>
            <a:off x="3889611" y="10221724"/>
            <a:ext cx="12378519" cy="400110"/>
          </a:xfrm>
          <a:prstGeom prst="rect">
            <a:avLst/>
          </a:prstGeom>
          <a:solidFill>
            <a:schemeClr val="accent4">
              <a:lumMod val="20000"/>
              <a:lumOff val="80000"/>
            </a:schemeClr>
          </a:solidFill>
        </p:spPr>
        <p:txBody>
          <a:bodyPr wrap="square">
            <a:spAutoFit/>
          </a:bodyPr>
          <a:lstStyle/>
          <a:p>
            <a:pPr algn="ctr"/>
            <a:r>
              <a:rPr lang="en-US" sz="2000" b="1">
                <a:latin typeface="Arial" panose="020B0604020202020204" pitchFamily="34" charset="0"/>
              </a:rPr>
              <a:t>TRY: </a:t>
            </a:r>
            <a:r>
              <a:rPr lang="en-US" sz="2000" b="1">
                <a:solidFill>
                  <a:srgbClr val="A9203B"/>
                </a:solidFill>
                <a:latin typeface="Arial" panose="020B0604020202020204" pitchFamily="34" charset="0"/>
                <a:hlinkClick r:id="rId5">
                  <a:extLst>
                    <a:ext uri="{A12FA001-AC4F-418D-AE19-62706E023703}">
                      <ahyp:hlinkClr xmlns:ahyp="http://schemas.microsoft.com/office/drawing/2018/hyperlinkcolor" val="tx"/>
                    </a:ext>
                  </a:extLst>
                </a:hlinkClick>
              </a:rPr>
              <a:t>https://dev.uniresolver.io</a:t>
            </a:r>
            <a:r>
              <a:rPr lang="en-US" sz="2000" b="1">
                <a:latin typeface="Arial" panose="020B0604020202020204" pitchFamily="34" charset="0"/>
                <a:hlinkClick r:id="rId5">
                  <a:extLst>
                    <a:ext uri="{A12FA001-AC4F-418D-AE19-62706E023703}">
                      <ahyp:hlinkClr xmlns:ahyp="http://schemas.microsoft.com/office/drawing/2018/hyperlinkcolor" val="tx"/>
                    </a:ext>
                  </a:extLst>
                </a:hlinkClick>
              </a:rPr>
              <a:t>/</a:t>
            </a:r>
            <a:r>
              <a:rPr lang="en-US" sz="2000" b="1">
                <a:latin typeface="Arial" panose="020B0604020202020204" pitchFamily="34" charset="0"/>
              </a:rPr>
              <a:t>  DID-URL: </a:t>
            </a:r>
            <a:r>
              <a:rPr lang="en-US" sz="2000" b="1"/>
              <a:t>did:sov:danube:XWfvq6uyAjBUbg4hBBP3vM</a:t>
            </a:r>
            <a:endParaRPr lang="en-US" sz="2000" b="1">
              <a:latin typeface="Arial" panose="020B0604020202020204" pitchFamily="34" charset="0"/>
            </a:endParaRPr>
          </a:p>
        </p:txBody>
      </p:sp>
      <p:sp>
        <p:nvSpPr>
          <p:cNvPr id="3" name="Rectangle 2">
            <a:extLst>
              <a:ext uri="{FF2B5EF4-FFF2-40B4-BE49-F238E27FC236}">
                <a16:creationId xmlns:a16="http://schemas.microsoft.com/office/drawing/2014/main" id="{CA378B85-4280-8FE9-0D4E-D32AC3A1616E}"/>
              </a:ext>
            </a:extLst>
          </p:cNvPr>
          <p:cNvSpPr/>
          <p:nvPr/>
        </p:nvSpPr>
        <p:spPr>
          <a:xfrm>
            <a:off x="10733648" y="4009291"/>
            <a:ext cx="8356209" cy="170219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480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354F-FFDF-7D86-583E-FCB3C862F502}"/>
              </a:ext>
            </a:extLst>
          </p:cNvPr>
          <p:cNvSpPr>
            <a:spLocks noGrp="1"/>
          </p:cNvSpPr>
          <p:nvPr>
            <p:ph type="title"/>
          </p:nvPr>
        </p:nvSpPr>
        <p:spPr/>
        <p:txBody>
          <a:bodyPr/>
          <a:lstStyle/>
          <a:p>
            <a:r>
              <a:rPr lang="en-US"/>
              <a:t>Verifying the verifiable Credential</a:t>
            </a:r>
          </a:p>
        </p:txBody>
      </p:sp>
      <p:sp>
        <p:nvSpPr>
          <p:cNvPr id="4" name="Text Placeholder 3">
            <a:extLst>
              <a:ext uri="{FF2B5EF4-FFF2-40B4-BE49-F238E27FC236}">
                <a16:creationId xmlns:a16="http://schemas.microsoft.com/office/drawing/2014/main" id="{59733BF0-8ED8-9B76-A987-58643E1E72CE}"/>
              </a:ext>
            </a:extLst>
          </p:cNvPr>
          <p:cNvSpPr>
            <a:spLocks noGrp="1"/>
          </p:cNvSpPr>
          <p:nvPr>
            <p:ph type="body" sz="quarter" idx="15"/>
          </p:nvPr>
        </p:nvSpPr>
        <p:spPr>
          <a:xfrm>
            <a:off x="1436725" y="1821802"/>
            <a:ext cx="8444254" cy="7895404"/>
          </a:xfrm>
        </p:spPr>
        <p:txBody>
          <a:bodyPr>
            <a:normAutofit lnSpcReduction="10000"/>
          </a:bodyPr>
          <a:lstStyle/>
          <a:p>
            <a:pPr marL="571500" indent="-571500">
              <a:buFont typeface="Arial" panose="020B0604020202020204" pitchFamily="34" charset="0"/>
              <a:buChar char="•"/>
            </a:pPr>
            <a:r>
              <a:rPr lang="en-US" b="0" dirty="0"/>
              <a:t>The resolved DID document contains the public key we need to verify the credential: </a:t>
            </a:r>
            <a:r>
              <a:rPr lang="en-US" sz="3600" b="0" dirty="0">
                <a:solidFill>
                  <a:srgbClr val="FF0000"/>
                </a:solidFill>
              </a:rPr>
              <a:t>did:sov:danube:XWfvq6uyAjBUbg4hBBP3vM#key-1</a:t>
            </a:r>
          </a:p>
          <a:p>
            <a:pPr marL="571500" indent="-571500">
              <a:buFont typeface="Arial" panose="020B0604020202020204" pitchFamily="34" charset="0"/>
              <a:buChar char="•"/>
            </a:pPr>
            <a:r>
              <a:rPr lang="en-US" b="0" dirty="0"/>
              <a:t>By converting the public key represented in base 58 to hex we get: </a:t>
            </a:r>
            <a:r>
              <a:rPr lang="en-US" b="0" dirty="0">
                <a:solidFill>
                  <a:srgbClr val="FF0000"/>
                </a:solidFill>
              </a:rPr>
              <a:t>f716b82bd54ecddb908d804cd031512eb5cb3a5454d0c1024e30b04a88251cff</a:t>
            </a:r>
          </a:p>
          <a:p>
            <a:pPr marL="571500" indent="-571500">
              <a:buFont typeface="Arial" panose="020B0604020202020204" pitchFamily="34" charset="0"/>
              <a:buChar char="•"/>
            </a:pPr>
            <a:r>
              <a:rPr lang="en-US" b="0" dirty="0">
                <a:solidFill>
                  <a:schemeClr val="tx1"/>
                </a:solidFill>
              </a:rPr>
              <a:t>The signature of the content in the verifiable credential can then be referenced against the public key to determine if that key pair really did sign the credential…</a:t>
            </a:r>
          </a:p>
          <a:p>
            <a:pPr marL="571500" indent="-571500">
              <a:buFont typeface="Arial" panose="020B0604020202020204" pitchFamily="34" charset="0"/>
              <a:buChar char="•"/>
            </a:pPr>
            <a:endParaRPr lang="en-US" b="0" dirty="0">
              <a:solidFill>
                <a:srgbClr val="FF0000"/>
              </a:solidFill>
            </a:endParaRPr>
          </a:p>
          <a:p>
            <a:pPr marL="571500" indent="-571500">
              <a:buFont typeface="Arial" panose="020B0604020202020204" pitchFamily="34" charset="0"/>
              <a:buChar char="•"/>
            </a:pPr>
            <a:endParaRPr lang="en-US" b="0" dirty="0"/>
          </a:p>
          <a:p>
            <a:endParaRPr lang="en-US" dirty="0"/>
          </a:p>
        </p:txBody>
      </p:sp>
      <p:pic>
        <p:nvPicPr>
          <p:cNvPr id="6" name="Picture 5">
            <a:extLst>
              <a:ext uri="{FF2B5EF4-FFF2-40B4-BE49-F238E27FC236}">
                <a16:creationId xmlns:a16="http://schemas.microsoft.com/office/drawing/2014/main" id="{9BE8AACF-FB27-5F80-C2EF-9681083CB80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10435784" y="2311660"/>
            <a:ext cx="8227119" cy="1716734"/>
          </a:xfrm>
          <a:prstGeom prst="rect">
            <a:avLst/>
          </a:prstGeom>
        </p:spPr>
      </p:pic>
      <p:pic>
        <p:nvPicPr>
          <p:cNvPr id="9" name="Picture 8">
            <a:extLst>
              <a:ext uri="{FF2B5EF4-FFF2-40B4-BE49-F238E27FC236}">
                <a16:creationId xmlns:a16="http://schemas.microsoft.com/office/drawing/2014/main" id="{2368A77E-3B65-7C3C-6CBA-2BE761E85A3E}"/>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10435784" y="5301476"/>
            <a:ext cx="8227119" cy="3490293"/>
          </a:xfrm>
          <a:prstGeom prst="rect">
            <a:avLst/>
          </a:prstGeom>
        </p:spPr>
      </p:pic>
    </p:spTree>
    <p:extLst>
      <p:ext uri="{BB962C8B-B14F-4D97-AF65-F5344CB8AC3E}">
        <p14:creationId xmlns:p14="http://schemas.microsoft.com/office/powerpoint/2010/main" val="3571378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1D0F64-2A22-8B99-5ABB-83DB930AD306}"/>
              </a:ext>
            </a:extLst>
          </p:cNvPr>
          <p:cNvPicPr>
            <a:picLocks noChangeAspect="1"/>
          </p:cNvPicPr>
          <p:nvPr/>
        </p:nvPicPr>
        <p:blipFill>
          <a:blip r:embed="rId2"/>
          <a:stretch>
            <a:fillRect/>
          </a:stretch>
        </p:blipFill>
        <p:spPr>
          <a:xfrm>
            <a:off x="1597184" y="1832887"/>
            <a:ext cx="16282670" cy="7307025"/>
          </a:xfrm>
          <a:prstGeom prst="rect">
            <a:avLst/>
          </a:prstGeom>
        </p:spPr>
      </p:pic>
      <p:sp>
        <p:nvSpPr>
          <p:cNvPr id="9" name="Title 1">
            <a:extLst>
              <a:ext uri="{FF2B5EF4-FFF2-40B4-BE49-F238E27FC236}">
                <a16:creationId xmlns:a16="http://schemas.microsoft.com/office/drawing/2014/main" id="{4322C41B-16B3-32AC-0FC8-18D2832BB508}"/>
              </a:ext>
            </a:extLst>
          </p:cNvPr>
          <p:cNvSpPr>
            <a:spLocks noGrp="1"/>
          </p:cNvSpPr>
          <p:nvPr>
            <p:ph type="title"/>
          </p:nvPr>
        </p:nvSpPr>
        <p:spPr>
          <a:xfrm>
            <a:off x="1597184" y="1059696"/>
            <a:ext cx="16664060" cy="677236"/>
          </a:xfrm>
        </p:spPr>
        <p:txBody>
          <a:bodyPr/>
          <a:lstStyle/>
          <a:p>
            <a:r>
              <a:rPr lang="en-US"/>
              <a:t>Surprise, It Did!</a:t>
            </a:r>
          </a:p>
        </p:txBody>
      </p:sp>
      <p:sp>
        <p:nvSpPr>
          <p:cNvPr id="5" name="TextBox 4">
            <a:extLst>
              <a:ext uri="{FF2B5EF4-FFF2-40B4-BE49-F238E27FC236}">
                <a16:creationId xmlns:a16="http://schemas.microsoft.com/office/drawing/2014/main" id="{3EB93E43-6A16-7F69-6B15-13005460AB9D}"/>
              </a:ext>
            </a:extLst>
          </p:cNvPr>
          <p:cNvSpPr txBox="1"/>
          <p:nvPr/>
        </p:nvSpPr>
        <p:spPr>
          <a:xfrm>
            <a:off x="7562250" y="9728438"/>
            <a:ext cx="4352538" cy="369332"/>
          </a:xfrm>
          <a:prstGeom prst="rect">
            <a:avLst/>
          </a:prstGeom>
          <a:noFill/>
        </p:spPr>
        <p:txBody>
          <a:bodyPr wrap="none" rtlCol="0">
            <a:spAutoFit/>
          </a:bodyPr>
          <a:lstStyle/>
          <a:p>
            <a:r>
              <a:rPr lang="en-CA"/>
              <a:t>https://cyphr.me/ed25519_applet/ed.html</a:t>
            </a:r>
            <a:endParaRPr lang="en-US"/>
          </a:p>
        </p:txBody>
      </p:sp>
    </p:spTree>
    <p:extLst>
      <p:ext uri="{BB962C8B-B14F-4D97-AF65-F5344CB8AC3E}">
        <p14:creationId xmlns:p14="http://schemas.microsoft.com/office/powerpoint/2010/main" val="67577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2D3847"/>
      </a:dk2>
      <a:lt2>
        <a:srgbClr val="E7E6E6"/>
      </a:lt2>
      <a:accent1>
        <a:srgbClr val="A91E3B"/>
      </a:accent1>
      <a:accent2>
        <a:srgbClr val="5F5650"/>
      </a:accent2>
      <a:accent3>
        <a:srgbClr val="6A7C84"/>
      </a:accent3>
      <a:accent4>
        <a:srgbClr val="C6B579"/>
      </a:accent4>
      <a:accent5>
        <a:srgbClr val="BC987E"/>
      </a:accent5>
      <a:accent6>
        <a:srgbClr val="7F7F5E"/>
      </a:accent6>
      <a:hlink>
        <a:srgbClr val="A9203B"/>
      </a:hlink>
      <a:folHlink>
        <a:srgbClr val="5F565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22EF5FCC8DE64CA9B69A93254A2524" ma:contentTypeVersion="6" ma:contentTypeDescription="Create a new document." ma:contentTypeScope="" ma:versionID="11a60863ad658dd2e1490497866169ef">
  <xsd:schema xmlns:xsd="http://www.w3.org/2001/XMLSchema" xmlns:xs="http://www.w3.org/2001/XMLSchema" xmlns:p="http://schemas.microsoft.com/office/2006/metadata/properties" xmlns:ns2="7d9684ce-fac2-4133-a6ec-ef966955a0c8" xmlns:ns3="2a93a0b9-afae-4225-97f6-5d25e9b3ce9b" targetNamespace="http://schemas.microsoft.com/office/2006/metadata/properties" ma:root="true" ma:fieldsID="bbcbc2144efa19eb23a2ca84c225e98a" ns2:_="" ns3:_="">
    <xsd:import namespace="7d9684ce-fac2-4133-a6ec-ef966955a0c8"/>
    <xsd:import namespace="2a93a0b9-afae-4225-97f6-5d25e9b3ce9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9684ce-fac2-4133-a6ec-ef966955a0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a93a0b9-afae-4225-97f6-5d25e9b3ce9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2a93a0b9-afae-4225-97f6-5d25e9b3ce9b">
      <UserInfo>
        <DisplayName>Jacques Latour</DisplayName>
        <AccountId>11</AccountId>
        <AccountType/>
      </UserInfo>
    </SharedWithUsers>
  </documentManagement>
</p:properties>
</file>

<file path=customXml/itemProps1.xml><?xml version="1.0" encoding="utf-8"?>
<ds:datastoreItem xmlns:ds="http://schemas.openxmlformats.org/officeDocument/2006/customXml" ds:itemID="{DAB9508A-378E-47A3-AB9F-136051C08BF8}">
  <ds:schemaRefs>
    <ds:schemaRef ds:uri="http://schemas.microsoft.com/sharepoint/v3/contenttype/forms"/>
  </ds:schemaRefs>
</ds:datastoreItem>
</file>

<file path=customXml/itemProps2.xml><?xml version="1.0" encoding="utf-8"?>
<ds:datastoreItem xmlns:ds="http://schemas.openxmlformats.org/officeDocument/2006/customXml" ds:itemID="{3CA69C86-B6DE-4099-A73C-124AA902F86F}">
  <ds:schemaRefs>
    <ds:schemaRef ds:uri="2a93a0b9-afae-4225-97f6-5d25e9b3ce9b"/>
    <ds:schemaRef ds:uri="7d9684ce-fac2-4133-a6ec-ef966955a0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9CC1B75-DA8F-4280-BAA2-9BEDE54E7D33}">
  <ds:schemaRefs>
    <ds:schemaRef ds:uri="http://schemas.openxmlformats.org/package/2006/metadata/core-properties"/>
    <ds:schemaRef ds:uri="http://purl.org/dc/dcmitype/"/>
    <ds:schemaRef ds:uri="http://purl.org/dc/elements/1.1/"/>
    <ds:schemaRef ds:uri="http://schemas.microsoft.com/office/infopath/2007/PartnerControls"/>
    <ds:schemaRef ds:uri="http://schemas.microsoft.com/office/2006/documentManagement/types"/>
    <ds:schemaRef ds:uri="http://purl.org/dc/terms/"/>
    <ds:schemaRef ds:uri="7d9684ce-fac2-4133-a6ec-ef966955a0c8"/>
    <ds:schemaRef ds:uri="2a93a0b9-afae-4225-97f6-5d25e9b3ce9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9</TotalTime>
  <Words>2071</Words>
  <Application>Microsoft Office PowerPoint</Application>
  <PresentationFormat>Custom</PresentationFormat>
  <Paragraphs>141</Paragraphs>
  <Slides>26</Slides>
  <Notes>4</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Courier New</vt:lpstr>
      <vt:lpstr>Ink Free</vt:lpstr>
      <vt:lpstr>Montserrat</vt:lpstr>
      <vt:lpstr>Nexa Bold</vt:lpstr>
      <vt:lpstr>Nexa Light</vt:lpstr>
      <vt:lpstr>Open Sans</vt:lpstr>
      <vt:lpstr>Verdana</vt:lpstr>
      <vt:lpstr>Office Theme</vt:lpstr>
      <vt:lpstr>PowerPoint Presentation</vt:lpstr>
      <vt:lpstr>PowerPoint Presentation</vt:lpstr>
      <vt:lpstr>PowerPoint Presentation</vt:lpstr>
      <vt:lpstr>PowerPoint Presentation</vt:lpstr>
      <vt:lpstr>Where’s the beginning?</vt:lpstr>
      <vt:lpstr>The DIGITAL Credential</vt:lpstr>
      <vt:lpstr>Verifying the verifiable Credential</vt:lpstr>
      <vt:lpstr>Verifying the verifiable Credential</vt:lpstr>
      <vt:lpstr>Surprise, It Did!</vt:lpstr>
      <vt:lpstr>With the credential verified, how do we verify the Issuer?</vt:lpstr>
      <vt:lpstr>PowerPoint Presentation</vt:lpstr>
      <vt:lpstr>How do we Link aN ISSUER’s DID to a domain?</vt:lpstr>
      <vt:lpstr>How do we aN ISSUER’s DID TO a domain?</vt:lpstr>
      <vt:lpstr>THE ROLE OF THE issuer</vt:lpstr>
      <vt:lpstr>PowerPoint Presentation</vt:lpstr>
      <vt:lpstr>THE ROLE OF THE issuer</vt:lpstr>
      <vt:lpstr>PowerPoint Presentation</vt:lpstr>
      <vt:lpstr>Putting URI and TLSA records Together</vt:lpstr>
      <vt:lpstr>PowerPoint Presentation</vt:lpstr>
      <vt:lpstr>Trust Registry IN DNS</vt:lpstr>
      <vt:lpstr>PowerPoint Presentation</vt:lpstr>
      <vt:lpstr>Trust Registry IN DNS</vt:lpstr>
      <vt:lpstr>PowerPoint Presentation</vt:lpstr>
      <vt:lpstr>National Trust Registries in collaboration</vt:lpstr>
      <vt:lpstr>PowerPoint Presentation</vt:lpstr>
      <vt:lpstr>How do we Link a DID or a Digital Credential to a domain?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Jacques.Latour@cira.ca</dc:creator>
  <cp:lastModifiedBy>Jesse Carter</cp:lastModifiedBy>
  <cp:revision>3</cp:revision>
  <cp:lastPrinted>2021-04-29T01:02:08Z</cp:lastPrinted>
  <dcterms:created xsi:type="dcterms:W3CDTF">2017-04-18T01:46:38Z</dcterms:created>
  <dcterms:modified xsi:type="dcterms:W3CDTF">2023-03-23T19:40:34Z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0x0101005222EF5FCC8DE64CA9B69A93254A2524</vt:lpwstr>
  </property>
  <property fmtid="{D5CDD505-2E9C-101B-9397-08002B2CF9AE}" pid="3" name="MediaServiceImageTags">
    <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y fmtid="{D5CDD505-2E9C-101B-9397-08002B2CF9AE}" pid="10" name="MSIP_Label_ee0e450f-d653-41c9-9b6c-2295bb19e3b2_Enabled">
    <vt:lpwstr>true</vt:lpwstr>
  </property>
  <property fmtid="{D5CDD505-2E9C-101B-9397-08002B2CF9AE}" pid="11" name="MSIP_Label_ee0e450f-d653-41c9-9b6c-2295bb19e3b2_SetDate">
    <vt:lpwstr>2023-03-20T18:39:27Z</vt:lpwstr>
  </property>
  <property fmtid="{D5CDD505-2E9C-101B-9397-08002B2CF9AE}" pid="12" name="MSIP_Label_ee0e450f-d653-41c9-9b6c-2295bb19e3b2_Method">
    <vt:lpwstr>Standard</vt:lpwstr>
  </property>
  <property fmtid="{D5CDD505-2E9C-101B-9397-08002B2CF9AE}" pid="13" name="MSIP_Label_ee0e450f-d653-41c9-9b6c-2295bb19e3b2_Name">
    <vt:lpwstr>Confidential</vt:lpwstr>
  </property>
  <property fmtid="{D5CDD505-2E9C-101B-9397-08002B2CF9AE}" pid="14" name="MSIP_Label_ee0e450f-d653-41c9-9b6c-2295bb19e3b2_SiteId">
    <vt:lpwstr>f349b30c-7550-4f17-88da-269417631f54</vt:lpwstr>
  </property>
  <property fmtid="{D5CDD505-2E9C-101B-9397-08002B2CF9AE}" pid="15" name="MSIP_Label_ee0e450f-d653-41c9-9b6c-2295bb19e3b2_ActionId">
    <vt:lpwstr>7f11f386-23b8-4c88-8818-d171c2f56477</vt:lpwstr>
  </property>
  <property fmtid="{D5CDD505-2E9C-101B-9397-08002B2CF9AE}" pid="16" name="MSIP_Label_ee0e450f-d653-41c9-9b6c-2295bb19e3b2_ContentBits">
    <vt:lpwstr>2</vt:lpwstr>
  </property>
</Properties>
</file>