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525C-B978-4152-CAA0-6B44350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84039-47EF-E87F-2EEF-76EB0D276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8CC2-772D-AF8E-C7FF-58178751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A6934-B554-9584-A711-0A66F902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9474-7EE1-4274-8C38-78DC59DB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DE8A-2D51-5541-F327-FD689896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F315-52E6-E649-DEA5-D0D5BE8A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0BA0-0C43-A957-1BA3-55713775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D839-1370-5E02-D525-2323304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8EDA-31B6-5767-1594-61AE7386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48A02-AC3F-83AB-2491-FCB90E409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2ACF-5B38-AE04-080D-34CD42D3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F4BF-D98F-C990-C34C-50AF4F67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C72C-DB6D-2B80-B432-C26B7854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4048-9469-B0A0-63E0-0ED478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C0C2-17DD-B2BE-38A6-A7370FF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63C-DD03-49F2-24F1-A433C004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D75F-7761-92F8-9DAF-226861E7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92DF-9B58-59CE-0787-A49AEB95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039B-7344-40DA-BA25-68897CC7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398-9D90-2D6C-111F-3F88B6B8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07C3-2402-193C-2A7B-F11AD5B7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FAA5-5C85-D834-653E-4293ECD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E035-76D7-A899-862C-160E1B0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C895-901F-8568-85BD-9C26C164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C891-C546-FDF6-7D21-F19FB9AB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E5E1-0F43-C6C8-F2DB-9CDFBE47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44D14-4623-339D-EC9F-EB3CD452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D0203-889B-BAC7-FB2F-E21A02B0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4588B-5DA7-A9FA-87B1-9FB9B323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6C95-1D2D-32CD-9521-AC1E1104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8340-C093-C5D3-6717-A33ADA57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F614-D910-28C3-CA5E-6B6EE223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9EAD0-24A8-8D7F-E24F-FCA111E1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2243D-8A78-DEE3-9E34-BC7BB1F8A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D16D9-60C5-AB49-0F0B-FD677D2D1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7E207-0FC9-C8B5-C112-A5CD717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D9208-3BD9-CA11-304D-3444CBEB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6050C-CA58-86DA-D28D-5C301ACA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2E24-DD0B-806E-A378-958717F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45C7D-0C6A-8134-7AC4-C7199DE5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EC76D-898F-1D08-A34B-7F423506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E0FB-C055-0A19-33DE-CE7021C7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2DAB9-3B37-F9E0-55B1-B9073275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3008-257F-AF30-FFB7-ACEB679B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859C7-25D2-9B28-1215-63AE5D87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0178-005D-88AF-2778-6B629AEF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9B53-C839-F569-EEA4-52A3971C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25BFF-0868-AEE0-6AE5-8A10B499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637B-A3CD-30FE-8B4C-5EC85D2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7BB5A-045C-36FD-7788-09CACC78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36D9-445B-ACBB-31C6-9AB31F9A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8CDF-8037-8A77-502E-7EE35E86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E5096-0D22-1D19-CC3C-45EB6CEC0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E693-C673-60D2-BA6D-567EFF27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F24F-C071-0ACA-89A9-1D67D5F6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A227-A025-D9E0-06A7-749B2430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32CB-BD04-9593-51C8-F5A3F2A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F68F9-17F4-9EAB-36D0-541BBDEB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350B-6A0C-5303-C3D0-D62DC655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B215-C164-C9AA-1D24-EDE81BC3D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B1EAF-75C3-4586-A9FC-9314CCCDB678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C998-EE63-57BE-EAC9-C8748D467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F26C-5F0B-0CE0-A5AF-506C48C42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46652-B9C0-4220-AB98-CE495840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F3C-83F1-AC31-C112-6551CD0F9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A6E0F-A511-A3F9-24A2-5846592A3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video game controller on a table&#10;&#10;Description automatically generated">
            <a:extLst>
              <a:ext uri="{FF2B5EF4-FFF2-40B4-BE49-F238E27FC236}">
                <a16:creationId xmlns:a16="http://schemas.microsoft.com/office/drawing/2014/main" id="{BA3C0A68-0A31-48B9-8B63-FA73E233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22" y="0"/>
            <a:ext cx="3855749" cy="6858000"/>
          </a:xfrm>
          <a:prstGeom prst="rect">
            <a:avLst/>
          </a:prstGeom>
        </p:spPr>
      </p:pic>
      <p:pic>
        <p:nvPicPr>
          <p:cNvPr id="7" name="Picture 6" descr="A hand holding a video game controller&#10;&#10;Description automatically generated">
            <a:extLst>
              <a:ext uri="{FF2B5EF4-FFF2-40B4-BE49-F238E27FC236}">
                <a16:creationId xmlns:a16="http://schemas.microsoft.com/office/drawing/2014/main" id="{1C2E4034-CDE1-1CFA-63DC-44E6DEFD7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35" y="0"/>
            <a:ext cx="3855749" cy="6858000"/>
          </a:xfrm>
          <a:prstGeom prst="rect">
            <a:avLst/>
          </a:prstGeom>
        </p:spPr>
      </p:pic>
      <p:pic>
        <p:nvPicPr>
          <p:cNvPr id="9" name="Picture 8" descr="A machine with wires and gears&#10;&#10;Description automatically generated">
            <a:extLst>
              <a:ext uri="{FF2B5EF4-FFF2-40B4-BE49-F238E27FC236}">
                <a16:creationId xmlns:a16="http://schemas.microsoft.com/office/drawing/2014/main" id="{94778958-E3DA-C348-9125-FD2105B4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4" y="-191613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6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GOMEZ TORRES - Alumno</dc:creator>
  <cp:lastModifiedBy>ALFREDO GOMEZ TORRES - Alumno</cp:lastModifiedBy>
  <cp:revision>1</cp:revision>
  <dcterms:created xsi:type="dcterms:W3CDTF">2024-05-29T22:53:58Z</dcterms:created>
  <dcterms:modified xsi:type="dcterms:W3CDTF">2024-05-29T22:56:41Z</dcterms:modified>
</cp:coreProperties>
</file>