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79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80" r:id="rId20"/>
    <p:sldId id="275" r:id="rId21"/>
    <p:sldId id="281" r:id="rId22"/>
    <p:sldId id="277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BFADB-9A34-40F1-BF5D-5D051E7FD3D7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D5A03-3958-4A9D-8589-D7CF4F1012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27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C81F40-DA89-47D7-8E82-2183909C0215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5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9C68-5652-4B84-AB40-92019970D73B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5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8A4DBA-1EB6-4F03-9F76-5AD61D100967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4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7414-30EF-4301-9307-87B77E3E78C3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30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43C27E-E9CC-41AD-A8B3-DB5E2B310219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1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6552-9147-467B-8F58-DDD1261BC7C0}" type="datetime1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29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8FE-D409-4DE0-94EC-91B76F655B22}" type="datetime1">
              <a:rPr lang="fr-FR" smtClean="0"/>
              <a:t>13/09/2021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4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1DEB-BC3A-47A5-9481-06C077D48646}" type="datetime1">
              <a:rPr lang="fr-FR" smtClean="0"/>
              <a:t>13/09/2021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88A-4AF0-4015-A7EB-631B0FE804B1}" type="datetime1">
              <a:rPr lang="fr-FR" smtClean="0"/>
              <a:t>13/09/2021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06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1A52E9-3757-4ED4-A5E8-7201EB047BC3}" type="datetime1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EF15-ADCE-42F5-B5EE-9119A58706B0}" type="datetime1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34F73EF-DAB4-4E2F-A54A-653A13222442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87AF46A-403C-40E1-9B18-B47A94CBFE5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4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1438" y="980902"/>
            <a:ext cx="10993549" cy="907713"/>
          </a:xfrm>
        </p:spPr>
        <p:txBody>
          <a:bodyPr/>
          <a:lstStyle/>
          <a:p>
            <a:pPr algn="ctr"/>
            <a:r>
              <a:rPr lang="fr-FR" dirty="0" smtClean="0"/>
              <a:t>Soutenance de stage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2511" y="2487132"/>
            <a:ext cx="10993546" cy="59032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 err="1" smtClean="0"/>
              <a:t>Cruciani</a:t>
            </a:r>
            <a:r>
              <a:rPr lang="fr-FR" dirty="0" smtClean="0"/>
              <a:t> David  													tuteur </a:t>
            </a:r>
            <a:r>
              <a:rPr lang="fr-FR" dirty="0"/>
              <a:t>Université </a:t>
            </a:r>
            <a:r>
              <a:rPr lang="fr-FR" dirty="0" smtClean="0"/>
              <a:t>: Mme. </a:t>
            </a:r>
            <a:r>
              <a:rPr lang="fr-FR" dirty="0" err="1" smtClean="0"/>
              <a:t>Herrmann</a:t>
            </a:r>
            <a:endParaRPr lang="fr-FR" dirty="0" smtClean="0"/>
          </a:p>
          <a:p>
            <a:r>
              <a:rPr lang="fr-FR" dirty="0" smtClean="0"/>
              <a:t>2020-2021 															Tuteur </a:t>
            </a:r>
            <a:r>
              <a:rPr lang="fr-FR" dirty="0"/>
              <a:t>Entreprise </a:t>
            </a:r>
            <a:r>
              <a:rPr lang="fr-FR" dirty="0" smtClean="0"/>
              <a:t>: M. </a:t>
            </a:r>
            <a:r>
              <a:rPr lang="fr-FR" dirty="0" err="1" smtClean="0"/>
              <a:t>Dulaunoy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4865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10</a:t>
            </a:fld>
            <a:endParaRPr lang="fr-FR" sz="12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III. Réalisation du Projet - </a:t>
            </a:r>
            <a:r>
              <a:rPr lang="fr-FR" sz="2400" dirty="0" smtClean="0"/>
              <a:t>Analyse de disque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8222" y="2958883"/>
            <a:ext cx="1936865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Préparation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11</a:t>
            </a:fld>
            <a:endParaRPr lang="fr-FR" sz="12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III. Réalisation du Projet - </a:t>
            </a:r>
            <a:r>
              <a:rPr lang="fr-FR" sz="2400" dirty="0" err="1" smtClean="0"/>
              <a:t>VMs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581192" y="2277379"/>
            <a:ext cx="829056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tiliser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artefacts remarquables afin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 déterminer si un logiciel a été installé ou est installé sur une machine</a:t>
            </a:r>
          </a:p>
        </p:txBody>
      </p:sp>
      <p:sp>
        <p:nvSpPr>
          <p:cNvPr id="2" name="Ellipse 1"/>
          <p:cNvSpPr/>
          <p:nvPr/>
        </p:nvSpPr>
        <p:spPr>
          <a:xfrm>
            <a:off x="7614458" y="2302318"/>
            <a:ext cx="1197033" cy="452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33796" y="2733472"/>
            <a:ext cx="1197033" cy="452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47692" y="3642208"/>
            <a:ext cx="6966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VM Windows sous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VBoxManage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de-DE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Copier-coller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Qemu-img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2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12</a:t>
            </a:fld>
            <a:endParaRPr lang="fr-FR" sz="120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III. Réalisation du Projet - </a:t>
            </a:r>
            <a:r>
              <a:rPr lang="fr-FR" sz="2400" dirty="0" smtClean="0"/>
              <a:t>Installation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778923" y="2560320"/>
            <a:ext cx="3807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Installateur: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Chocolatey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Msiexec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t>Exe (humain)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734395" y="2560320"/>
            <a:ext cx="5077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Dossier partagé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Tache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AsaReport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13</a:t>
            </a:fld>
            <a:endParaRPr lang="fr-FR" sz="120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85" y="2369040"/>
            <a:ext cx="3105150" cy="3267075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III. Réalisation du Projet - </a:t>
            </a:r>
            <a:r>
              <a:rPr lang="fr-FR" sz="2400" dirty="0" smtClean="0"/>
              <a:t>Installation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6882937" y="2834469"/>
            <a:ext cx="4239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SDelete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ASA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AttackSurfaceAnalyzer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9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14</a:t>
            </a:fld>
            <a:endParaRPr lang="fr-FR" sz="12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III. Réalisation du Projet - </a:t>
            </a:r>
            <a:r>
              <a:rPr lang="fr-FR" sz="2400" dirty="0" smtClean="0"/>
              <a:t>Installation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521229" y="3794034"/>
            <a:ext cx="7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ASA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6" idx="3"/>
            <a:endCxn id="11" idx="1"/>
          </p:cNvCxnSpPr>
          <p:nvPr/>
        </p:nvCxnSpPr>
        <p:spPr>
          <a:xfrm>
            <a:off x="2244437" y="3978700"/>
            <a:ext cx="1246908" cy="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491345" y="3660724"/>
            <a:ext cx="99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Chemin fichier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569528" y="3794034"/>
            <a:ext cx="13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Hashlookup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697586" y="2995705"/>
            <a:ext cx="13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Trouvé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697586" y="4307055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Inconnu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1" idx="3"/>
            <a:endCxn id="12" idx="1"/>
          </p:cNvCxnSpPr>
          <p:nvPr/>
        </p:nvCxnSpPr>
        <p:spPr>
          <a:xfrm flipV="1">
            <a:off x="4488872" y="3978700"/>
            <a:ext cx="1080656" cy="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2" idx="3"/>
            <a:endCxn id="13" idx="1"/>
          </p:cNvCxnSpPr>
          <p:nvPr/>
        </p:nvCxnSpPr>
        <p:spPr>
          <a:xfrm flipV="1">
            <a:off x="6882939" y="3180371"/>
            <a:ext cx="814647" cy="79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3"/>
            <a:endCxn id="14" idx="1"/>
          </p:cNvCxnSpPr>
          <p:nvPr/>
        </p:nvCxnSpPr>
        <p:spPr>
          <a:xfrm>
            <a:off x="6882939" y="3978700"/>
            <a:ext cx="814647" cy="51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15</a:t>
            </a:fld>
            <a:endParaRPr lang="fr-FR" sz="12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III. Réalisation du Projet - </a:t>
            </a:r>
            <a:r>
              <a:rPr lang="fr-FR" sz="2400" dirty="0" smtClean="0"/>
              <a:t>création  </a:t>
            </a:r>
            <a:r>
              <a:rPr lang="fr-FR" sz="2400" dirty="0" err="1" smtClean="0"/>
              <a:t>YAra</a:t>
            </a: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1147156" y="2269375"/>
            <a:ext cx="2161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3 résultat possible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Fls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04" y="2017987"/>
            <a:ext cx="3875736" cy="45191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2" y="2269375"/>
            <a:ext cx="4782971" cy="39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5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16</a:t>
            </a:fld>
            <a:endParaRPr lang="fr-FR" sz="12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III. Réalisation du Projet - </a:t>
            </a:r>
            <a:r>
              <a:rPr lang="fr-FR" sz="2400" dirty="0" smtClean="0"/>
              <a:t>création  </a:t>
            </a:r>
            <a:r>
              <a:rPr lang="fr-FR" sz="2400" dirty="0" err="1" smtClean="0"/>
              <a:t>YAra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07" y="1823031"/>
            <a:ext cx="4168393" cy="500545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030778" y="2951018"/>
            <a:ext cx="34248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Fichier traité ligne par ligne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Vérifie conformité: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Taille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Correspondanc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existence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17</a:t>
            </a:fld>
            <a:endParaRPr lang="fr-FR" sz="12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III. Réalisation du Projet - </a:t>
            </a:r>
            <a:r>
              <a:rPr lang="fr-FR" sz="2400" dirty="0" smtClean="0"/>
              <a:t>création  </a:t>
            </a:r>
            <a:r>
              <a:rPr lang="fr-FR" sz="2400" dirty="0" err="1" smtClean="0"/>
              <a:t>YAra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644" t="476"/>
          <a:stretch/>
        </p:blipFill>
        <p:spPr>
          <a:xfrm>
            <a:off x="3582783" y="1855174"/>
            <a:ext cx="3765665" cy="30978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99505" y="5314310"/>
            <a:ext cx="8413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CompanyName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FileDescription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InternalName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OriginalFileName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7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18</a:t>
            </a:fld>
            <a:endParaRPr lang="fr-FR" sz="120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III. Réalisation du Projet</a:t>
            </a:r>
            <a:endParaRPr lang="fr-FR" sz="2400" dirty="0"/>
          </a:p>
        </p:txBody>
      </p:sp>
      <p:pic>
        <p:nvPicPr>
          <p:cNvPr id="7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5" y="1849277"/>
            <a:ext cx="3070458" cy="500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89215" y="2751134"/>
            <a:ext cx="38238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du sujet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du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Avenir du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PLAN</a:t>
            </a:r>
            <a:endParaRPr lang="fr-FR" sz="3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19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18391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89215" y="2751134"/>
            <a:ext cx="38238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Entreprise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Présentation du sujet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Réalisation du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Avenir du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PLAN</a:t>
            </a:r>
            <a:endParaRPr lang="fr-FR" sz="3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2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14930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20</a:t>
            </a:fld>
            <a:endParaRPr lang="fr-FR" sz="12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IV.  avenir du Projet</a:t>
            </a: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997528" y="2718262"/>
            <a:ext cx="39568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Durée trop longue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30 min </a:t>
            </a:r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30 min </a:t>
            </a:r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ASA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Donner liste vulnérabilités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Hashlookup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89215" y="2751134"/>
            <a:ext cx="38238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du sujet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du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Avenir du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PLAN</a:t>
            </a:r>
            <a:endParaRPr lang="fr-FR" sz="3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21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41878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22</a:t>
            </a:fld>
            <a:endParaRPr lang="fr-FR" sz="12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V.  Conclusion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620982" y="2535382"/>
            <a:ext cx="5902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Réalisé de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dépôt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Règle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utilisable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 disque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Beaucoup appris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Manque de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Forensic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à l’Université</a:t>
            </a:r>
          </a:p>
        </p:txBody>
      </p:sp>
    </p:spTree>
    <p:extLst>
      <p:ext uri="{BB962C8B-B14F-4D97-AF65-F5344CB8AC3E}">
        <p14:creationId xmlns:p14="http://schemas.microsoft.com/office/powerpoint/2010/main" val="36248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23</a:t>
            </a:fld>
            <a:endParaRPr lang="fr-FR" sz="12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III. Réalisation du Projet - </a:t>
            </a:r>
            <a:r>
              <a:rPr lang="fr-FR" sz="2400" dirty="0" err="1" smtClean="0"/>
              <a:t>YAra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79" y="2181233"/>
            <a:ext cx="2933700" cy="17621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730" y="2664471"/>
            <a:ext cx="971550" cy="7810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198" y="4400575"/>
            <a:ext cx="6915150" cy="9239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503919" y="4687538"/>
            <a:ext cx="1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Pas de résultat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831" y="2177203"/>
            <a:ext cx="2047875" cy="17240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198" y="5850929"/>
            <a:ext cx="66579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I. Entreprise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837" y="1958167"/>
            <a:ext cx="1428750" cy="14287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43321"/>
          <a:stretch/>
        </p:blipFill>
        <p:spPr>
          <a:xfrm>
            <a:off x="704938" y="2101042"/>
            <a:ext cx="2445588" cy="1143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31527" y="3607865"/>
            <a:ext cx="5406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fournir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réponse systématique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aux menaces et incidents de sécurité informatique.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0525" y="4766619"/>
            <a:ext cx="455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rassembler,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examiner, signaler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répondre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4957" y="5648374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MISP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3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3144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89215" y="2751134"/>
            <a:ext cx="38238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Présentation du sujet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du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Avenir du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PLAN</a:t>
            </a:r>
            <a:endParaRPr lang="fr-FR" sz="3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4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38991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II. Présentation du sujet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581191" y="2501958"/>
            <a:ext cx="8064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réer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des profils d’activités et d’usages d’utilisateurs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en utilisant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des artefacts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191" y="3719737"/>
            <a:ext cx="829056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tiliser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artefacts remarquables afin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 déterminer si un logiciel a été installé ou est installé sur une machine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5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8858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100" smtClean="0"/>
              <a:t>6</a:t>
            </a:fld>
            <a:endParaRPr lang="fr-FR" sz="11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II. Présentation du sujet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945919" y="2560312"/>
            <a:ext cx="752580" cy="69827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2278383" y="2552003"/>
            <a:ext cx="752580" cy="6982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3610847" y="2552003"/>
            <a:ext cx="752580" cy="6982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4943311" y="2552003"/>
            <a:ext cx="752580" cy="69827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6273063" y="2552003"/>
            <a:ext cx="752580" cy="69827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7602815" y="2556158"/>
            <a:ext cx="752580" cy="69827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10262319" y="2556161"/>
            <a:ext cx="752580" cy="69827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8909386" y="2552003"/>
            <a:ext cx="752580" cy="698270"/>
            <a:chOff x="7685658" y="2244436"/>
            <a:chExt cx="752580" cy="698270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2"/>
            <a:srcRect l="20638" t="22893" r="22164" b="27890"/>
            <a:stretch/>
          </p:blipFill>
          <p:spPr>
            <a:xfrm>
              <a:off x="7685658" y="2244436"/>
              <a:ext cx="752580" cy="69827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3"/>
            <a:srcRect l="24313" t="15808" r="23934" b="29354"/>
            <a:stretch/>
          </p:blipFill>
          <p:spPr>
            <a:xfrm>
              <a:off x="7955348" y="2352500"/>
              <a:ext cx="258184" cy="274321"/>
            </a:xfrm>
            <a:prstGeom prst="rect">
              <a:avLst/>
            </a:prstGeom>
          </p:spPr>
        </p:pic>
      </p:grpSp>
      <p:pic>
        <p:nvPicPr>
          <p:cNvPr id="1026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1168419" y="2628807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606" y="2660067"/>
            <a:ext cx="361371" cy="29172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482" y="2697859"/>
            <a:ext cx="361371" cy="29172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412" y="2651363"/>
            <a:ext cx="361371" cy="29172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960" y="2697858"/>
            <a:ext cx="361371" cy="29172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691" y="2696477"/>
            <a:ext cx="201497" cy="20149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960" y="2696476"/>
            <a:ext cx="201497" cy="20149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7"/>
          <a:srcRect l="26595" t="9506" r="26563" b="8740"/>
          <a:stretch/>
        </p:blipFill>
        <p:spPr>
          <a:xfrm>
            <a:off x="6563373" y="2696476"/>
            <a:ext cx="195141" cy="19157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7"/>
          <a:srcRect l="26595" t="9506" r="26563" b="8740"/>
          <a:stretch/>
        </p:blipFill>
        <p:spPr>
          <a:xfrm>
            <a:off x="10541038" y="2696087"/>
            <a:ext cx="195141" cy="191577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945919" y="5062452"/>
            <a:ext cx="181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1h par disque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52955" y="5062452"/>
            <a:ext cx="25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7h pour trouver le bon</a:t>
            </a:r>
            <a:endParaRPr lang="fr-FR" dirty="0"/>
          </a:p>
        </p:txBody>
      </p:sp>
      <p:pic>
        <p:nvPicPr>
          <p:cNvPr id="34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2505205" y="2628807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3822326" y="2628806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5157502" y="2628806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6484543" y="2620488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7829960" y="2622239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9127482" y="2611202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10476509" y="2608403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7494" y="3704164"/>
            <a:ext cx="322010" cy="30146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30945" y="3705831"/>
            <a:ext cx="322010" cy="30146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24396" y="3705831"/>
            <a:ext cx="322010" cy="301466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5914" y="3721318"/>
            <a:ext cx="322010" cy="30146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0451" y="3711433"/>
            <a:ext cx="322010" cy="301466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7011" y="3704164"/>
            <a:ext cx="322010" cy="30146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0362" y="3704164"/>
            <a:ext cx="322010" cy="301466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4899" y="3685313"/>
            <a:ext cx="322010" cy="3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0.00039 0.146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31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7 L 0.00039 0.1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31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0039 0.146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31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00039 0.14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31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00039 0.14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31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00039 0.146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31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0039 0.146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3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00039 0.146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7</a:t>
            </a:fld>
            <a:endParaRPr lang="fr-FR" sz="12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II. Présentation du sujet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945919" y="2560312"/>
            <a:ext cx="752580" cy="69827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2278383" y="2552003"/>
            <a:ext cx="752580" cy="6982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3610847" y="2552003"/>
            <a:ext cx="752580" cy="6982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4943311" y="2552003"/>
            <a:ext cx="752580" cy="69827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6273063" y="2552003"/>
            <a:ext cx="752580" cy="69827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7602815" y="2556158"/>
            <a:ext cx="752580" cy="69827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20638" t="22893" r="22164" b="27890"/>
          <a:stretch/>
        </p:blipFill>
        <p:spPr>
          <a:xfrm>
            <a:off x="10262319" y="2556161"/>
            <a:ext cx="752580" cy="69827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8909386" y="2552003"/>
            <a:ext cx="752580" cy="698270"/>
            <a:chOff x="7685658" y="2244436"/>
            <a:chExt cx="752580" cy="698270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2"/>
            <a:srcRect l="20638" t="22893" r="22164" b="27890"/>
            <a:stretch/>
          </p:blipFill>
          <p:spPr>
            <a:xfrm>
              <a:off x="7685658" y="2244436"/>
              <a:ext cx="752580" cy="69827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3"/>
            <a:srcRect l="24313" t="15808" r="23934" b="29354"/>
            <a:stretch/>
          </p:blipFill>
          <p:spPr>
            <a:xfrm>
              <a:off x="7955348" y="2352500"/>
              <a:ext cx="258184" cy="274321"/>
            </a:xfrm>
            <a:prstGeom prst="rect">
              <a:avLst/>
            </a:prstGeom>
          </p:spPr>
        </p:pic>
      </p:grpSp>
      <p:pic>
        <p:nvPicPr>
          <p:cNvPr id="1026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1160109" y="3648160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523" y="2660067"/>
            <a:ext cx="361371" cy="29172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482" y="2697859"/>
            <a:ext cx="361371" cy="29172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412" y="2651363"/>
            <a:ext cx="361371" cy="29172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960" y="2697858"/>
            <a:ext cx="361371" cy="29172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691" y="2696477"/>
            <a:ext cx="201497" cy="20149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960" y="2696476"/>
            <a:ext cx="201497" cy="20149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7"/>
          <a:srcRect l="26595" t="9506" r="26563" b="8740"/>
          <a:stretch/>
        </p:blipFill>
        <p:spPr>
          <a:xfrm>
            <a:off x="6563373" y="2696476"/>
            <a:ext cx="195141" cy="19157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7"/>
          <a:srcRect l="26595" t="9506" r="26563" b="8740"/>
          <a:stretch/>
        </p:blipFill>
        <p:spPr>
          <a:xfrm>
            <a:off x="10541038" y="2696087"/>
            <a:ext cx="195141" cy="191577"/>
          </a:xfrm>
          <a:prstGeom prst="rect">
            <a:avLst/>
          </a:prstGeom>
        </p:spPr>
      </p:pic>
      <p:pic>
        <p:nvPicPr>
          <p:cNvPr id="26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10476508" y="3636197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9146068" y="3648159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7848546" y="3648160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6495782" y="3648160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5157502" y="3648160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3839340" y="3648160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DD Icône Ou Logo - Simple Vecteur Ouvert Symbole Disque Dur Clip Art  Libres De Droits , Vecteurs Et Illustration. Image 4393255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9" t="24961" r="32617" b="25015"/>
          <a:stretch/>
        </p:blipFill>
        <p:spPr bwMode="auto">
          <a:xfrm>
            <a:off x="2494712" y="3644510"/>
            <a:ext cx="324197" cy="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0525" y="2560312"/>
            <a:ext cx="493224" cy="493224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136123" y="5228705"/>
            <a:ext cx="188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3h de moins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1995" y="2560312"/>
            <a:ext cx="493224" cy="49322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1269" y="2539844"/>
            <a:ext cx="493224" cy="49322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0124" y="2545263"/>
            <a:ext cx="493224" cy="4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2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8</a:t>
            </a:fld>
            <a:endParaRPr lang="fr-FR" sz="120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II. Présentation du sujet</a:t>
            </a:r>
            <a:endParaRPr lang="fr-FR" sz="3200" dirty="0"/>
          </a:p>
        </p:txBody>
      </p:sp>
      <p:sp>
        <p:nvSpPr>
          <p:cNvPr id="8" name="Rectangle 7"/>
          <p:cNvSpPr/>
          <p:nvPr/>
        </p:nvSpPr>
        <p:spPr>
          <a:xfrm>
            <a:off x="3812770" y="2359065"/>
            <a:ext cx="4566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ça sert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à trier mes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merdes"  A.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Dulaunoy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8" y="3633769"/>
            <a:ext cx="1902942" cy="90913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5842" t="1323" r="8247" b="1963"/>
          <a:stretch/>
        </p:blipFill>
        <p:spPr>
          <a:xfrm>
            <a:off x="8095210" y="3287682"/>
            <a:ext cx="1670858" cy="12552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57001" y="5006632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https://github.com/CIRCL/factual-rules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546" y="5006632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https://github.com/CIRCL/factual-rules-generator</a:t>
            </a:r>
          </a:p>
        </p:txBody>
      </p:sp>
    </p:spTree>
    <p:extLst>
      <p:ext uri="{BB962C8B-B14F-4D97-AF65-F5344CB8AC3E}">
        <p14:creationId xmlns:p14="http://schemas.microsoft.com/office/powerpoint/2010/main" val="40525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89215" y="2751134"/>
            <a:ext cx="38238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du sujet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Réalisation du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Avenir du 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PLAN</a:t>
            </a:r>
            <a:endParaRPr lang="fr-FR" sz="3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F46A-403C-40E1-9B18-B47A94CBFE5A}" type="slidenum">
              <a:rPr lang="fr-FR" sz="1200" smtClean="0"/>
              <a:t>9</a:t>
            </a:fld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9080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1328</TotalTime>
  <Words>384</Words>
  <Application>Microsoft Office PowerPoint</Application>
  <PresentationFormat>Grand écran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Wingdings 2</vt:lpstr>
      <vt:lpstr>Dividende</vt:lpstr>
      <vt:lpstr>Soutenance de stage</vt:lpstr>
      <vt:lpstr>PLAN</vt:lpstr>
      <vt:lpstr>I. Entreprise</vt:lpstr>
      <vt:lpstr>PLAN</vt:lpstr>
      <vt:lpstr>II. Présentation du sujet</vt:lpstr>
      <vt:lpstr>II. Présentation du sujet</vt:lpstr>
      <vt:lpstr>II. Présentation du sujet</vt:lpstr>
      <vt:lpstr>II. Présentation du sujet</vt:lpstr>
      <vt:lpstr>PLAN</vt:lpstr>
      <vt:lpstr>III. Réalisation du Projet - Analyse de disque</vt:lpstr>
      <vt:lpstr>III. Réalisation du Projet - VMs</vt:lpstr>
      <vt:lpstr>III. Réalisation du Projet - Installation</vt:lpstr>
      <vt:lpstr>III. Réalisation du Projet - Installation</vt:lpstr>
      <vt:lpstr>III. Réalisation du Projet - Installation</vt:lpstr>
      <vt:lpstr>III. Réalisation du Projet - création  YAra</vt:lpstr>
      <vt:lpstr>III. Réalisation du Projet - création  YAra</vt:lpstr>
      <vt:lpstr>III. Réalisation du Projet - création  YAra</vt:lpstr>
      <vt:lpstr>III. Réalisation du Projet</vt:lpstr>
      <vt:lpstr>PLAN</vt:lpstr>
      <vt:lpstr>IV.  avenir du Projet</vt:lpstr>
      <vt:lpstr>PLAN</vt:lpstr>
      <vt:lpstr>V.  Conclusion</vt:lpstr>
      <vt:lpstr>III. Réalisation du Projet - YAra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</dc:creator>
  <cp:lastModifiedBy>David</cp:lastModifiedBy>
  <cp:revision>131</cp:revision>
  <dcterms:created xsi:type="dcterms:W3CDTF">2021-09-03T12:10:33Z</dcterms:created>
  <dcterms:modified xsi:type="dcterms:W3CDTF">2021-09-13T13:48:45Z</dcterms:modified>
</cp:coreProperties>
</file>