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whatever fahad and katrien come up with</a:t>
            </a:r>
          </a:p>
          <a:p>
            <a:pPr lvl="1"/>
            <a:r>
              <a:rPr lang="de-DE" dirty="0" smtClean="0"/>
              <a:t>but like frequency, attestations can in principle be connected with anything in lemon</a:t>
            </a:r>
          </a:p>
          <a:p>
            <a:pPr lvl="2"/>
            <a:r>
              <a:rPr lang="de-DE" dirty="0" smtClean="0"/>
              <a:t>another reason to revive ontolex:Element</a:t>
            </a:r>
          </a:p>
          <a:p>
            <a:pPr marL="571500" indent="-457200"/>
            <a:r>
              <a:rPr lang="de-DE" dirty="0" smtClean="0"/>
              <a:t>BTW</a:t>
            </a:r>
            <a:endParaRPr lang="de-DE" dirty="0"/>
          </a:p>
          <a:p>
            <a:pPr marL="514350" lvl="1" indent="0">
              <a:buNone/>
            </a:pPr>
            <a:r>
              <a:rPr lang="de-DE" dirty="0" smtClean="0"/>
              <a:t>instead of ontolex:Element, we can just introduce a superclass </a:t>
            </a:r>
            <a:r>
              <a:rPr lang="de-DE" i="1" dirty="0" smtClean="0"/>
              <a:t>CountableElement </a:t>
            </a:r>
            <a:r>
              <a:rPr lang="de-DE" dirty="0" smtClean="0"/>
              <a:t>in the module, but if this is defined as a superclass of core classes, this becomes weird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afterthoughts on 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 smtClean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embedding publication and sharing</a:t>
            </a:r>
          </a:p>
          <a:p>
            <a:pPr marL="857250" lvl="2" indent="0">
              <a:buNone/>
            </a:pPr>
            <a:r>
              <a:rPr lang="de-DE" dirty="0" smtClean="0"/>
              <a:t>requires interoperable representation of embeddings</a:t>
            </a:r>
          </a:p>
          <a:p>
            <a:r>
              <a:rPr lang="de-DE" dirty="0" smtClean="0"/>
              <a:t>current research on RDF embeddings solely focuses on processing (1)</a:t>
            </a:r>
          </a:p>
          <a:p>
            <a:pPr lvl="1"/>
            <a:r>
              <a:rPr lang="de-DE" dirty="0" smtClean="0"/>
              <a:t>here, we are interested in resource sharing and access (2), </a:t>
            </a:r>
            <a:r>
              <a:rPr lang="de-DE" i="1" dirty="0" smtClean="0"/>
              <a:t>not </a:t>
            </a:r>
            <a:r>
              <a:rPr lang="de-DE" dirty="0" smtClean="0"/>
              <a:t>in processing. of course, subsequent processing of embeddings requires a machine learning component, but here, we are ignorant on whether this is called as an external SERVICE or whether the entire data set is encoded in a vector representation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279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collocation relation can hold between two or more words, in one or different word orders</a:t>
            </a:r>
          </a:p>
          <a:p>
            <a:pPr lvl="1"/>
            <a:r>
              <a:rPr lang="de-DE" dirty="0" smtClean="0"/>
              <a:t>collocations are subjects of counting</a:t>
            </a:r>
          </a:p>
          <a:p>
            <a:pPr marL="457200" lvl="1" indent="0">
              <a:buNone/>
            </a:pPr>
            <a:r>
              <a:rPr lang="de-DE" dirty="0" smtClean="0"/>
              <a:t>=&gt; two reasons for class-based modeling</a:t>
            </a:r>
          </a:p>
          <a:p>
            <a:r>
              <a:rPr lang="de-DE" dirty="0" smtClean="0"/>
              <a:t>collocations are closely related with contextual similarity</a:t>
            </a:r>
          </a:p>
          <a:p>
            <a:pPr lvl="1"/>
            <a:r>
              <a:rPr lang="de-DE" dirty="0" smtClean="0"/>
              <a:t>paradigmatic axis </a:t>
            </a:r>
            <a:r>
              <a:rPr lang="de-DE" dirty="0" smtClean="0">
                <a:sym typeface="Wingdings" pitchFamily="2" charset="2"/>
              </a:rPr>
              <a:t> similarity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syntagmatic axis  collocation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collocations usually hold between forms or lemmas (lexical entries), not between senses</a:t>
            </a:r>
          </a:p>
          <a:p>
            <a:pPr lvl="1"/>
            <a:r>
              <a:rPr lang="de-DE" dirty="0" smtClean="0"/>
              <a:t>but they can be analyzed on the level of word senses (the sense that gave rise to the idiom or collocation)</a:t>
            </a:r>
          </a:p>
          <a:p>
            <a:pPr lvl="1"/>
            <a:r>
              <a:rPr lang="de-DE" dirty="0" smtClean="0"/>
              <a:t>often, collocations are not frozen, so one part is variable, could be expressed by a LexicalConcept</a:t>
            </a:r>
          </a:p>
          <a:p>
            <a:r>
              <a:rPr lang="de-DE" dirty="0" smtClean="0"/>
              <a:t>suggestion:</a:t>
            </a:r>
          </a:p>
          <a:p>
            <a:pPr lvl="1"/>
            <a:r>
              <a:rPr lang="de-DE" dirty="0" smtClean="0"/>
              <a:t>DistributionalRelation</a:t>
            </a:r>
          </a:p>
          <a:p>
            <a:pPr lvl="2"/>
            <a:r>
              <a:rPr lang="de-DE" dirty="0" smtClean="0"/>
              <a:t>rdf:value: double</a:t>
            </a:r>
          </a:p>
          <a:p>
            <a:pPr marL="1371600" lvl="3" indent="0">
              <a:buNone/>
            </a:pPr>
            <a:r>
              <a:rPr lang="de-DE" dirty="0" smtClean="0"/>
              <a:t>expressing similarity or confidence</a:t>
            </a:r>
          </a:p>
          <a:p>
            <a:pPr lvl="2"/>
            <a:r>
              <a:rPr lang="de-DE" dirty="0" smtClean="0"/>
              <a:t>rdfs:subClassOf rdf:List (of ontolex:Elements or ontolex:Embeddings)</a:t>
            </a:r>
          </a:p>
          <a:p>
            <a:pPr marL="1371600" lvl="3" indent="0">
              <a:buNone/>
            </a:pPr>
            <a:r>
              <a:rPr lang="de-DE" dirty="0" smtClean="0"/>
              <a:t>(must be closed, but not necessarily ordered)</a:t>
            </a:r>
          </a:p>
          <a:p>
            <a:pPr marL="1371600" lvl="3" indent="0">
              <a:buNone/>
            </a:pPr>
            <a:r>
              <a:rPr lang="de-DE" dirty="0" smtClean="0"/>
              <a:t>fixed order if subclass of lexinfo:idiom, otherwise flexible</a:t>
            </a:r>
          </a:p>
          <a:p>
            <a:pPr marL="1371600" lvl="3" indent="0">
              <a:buNone/>
            </a:pPr>
            <a:r>
              <a:rPr lang="de-DE" dirty="0" smtClean="0"/>
              <a:t>if fixed word order, the list may contain blank nodes</a:t>
            </a:r>
          </a:p>
          <a:p>
            <a:pPr lvl="2"/>
            <a:r>
              <a:rPr lang="de-DE" dirty="0" smtClean="0"/>
              <a:t>dc:source</a:t>
            </a:r>
          </a:p>
          <a:p>
            <a:pPr lvl="3"/>
            <a:r>
              <a:rPr lang="de-DE" dirty="0" smtClean="0"/>
              <a:t>pointer to corpus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132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39552" y="5192032"/>
            <a:ext cx="811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 is possible to have similarity without embeddings (e.g., human judgments),</a:t>
            </a:r>
          </a:p>
          <a:p>
            <a:r>
              <a:rPr lang="de-DE" dirty="0" smtClean="0"/>
              <a:t>for these, define your own Similarity subclass</a:t>
            </a:r>
          </a:p>
          <a:p>
            <a:r>
              <a:rPr lang="de-DE" dirty="0" smtClean="0"/>
              <a:t>by default, we assume that similarity is symmetric, for other similarity assessments,</a:t>
            </a:r>
          </a:p>
          <a:p>
            <a:r>
              <a:rPr lang="de-DE" dirty="0" smtClean="0"/>
              <a:t>define subclasses of similarity; plain collocation similarity uses collocation vectors as </a:t>
            </a:r>
          </a:p>
          <a:p>
            <a:r>
              <a:rPr lang="de-DE" dirty="0" smtClean="0"/>
              <a:t>embeddings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get all collocates for a given lemma (lexent)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?x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FILTER(?sim!=?le)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canonicalForm/writtenRep ?x.</a:t>
            </a:r>
          </a:p>
          <a:p>
            <a:pPr marL="0" indent="0">
              <a:buNone/>
            </a:pPr>
            <a:r>
              <a:rPr lang="de-DE" dirty="0" smtClean="0"/>
              <a:t>} GROUP BY ?x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note that we have no way of telling whether how many elements the collocation contains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82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get all collocates for a given lexent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?z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^(lexicalSense|lexicalForm|lexicalConcept) ?x.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?x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?y. FILTER(?x!=?y)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?y (^(lexicalSense|lexicalForm|lexicalConcept))?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a LexicalEntry; lexicalForm/writtenRep ?z.</a:t>
            </a:r>
          </a:p>
          <a:p>
            <a:pPr marL="0" indent="0">
              <a:buNone/>
            </a:pPr>
            <a:r>
              <a:rPr lang="de-DE" dirty="0" smtClean="0"/>
              <a:t>} GROUP BY ?sim</a:t>
            </a:r>
          </a:p>
        </p:txBody>
      </p:sp>
    </p:spTree>
    <p:extLst>
      <p:ext uri="{BB962C8B-B14F-4D97-AF65-F5344CB8AC3E}">
        <p14:creationId xmlns:p14="http://schemas.microsoft.com/office/powerpoint/2010/main" val="309238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list-based model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minimal module-specific vocabulary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not OWL-compliant</a:t>
            </a:r>
          </a:p>
          <a:p>
            <a:r>
              <a:rPr lang="de-DE" dirty="0" smtClean="0"/>
              <a:t>no RDFS validation (indirect depencies)</a:t>
            </a:r>
          </a:p>
          <a:p>
            <a:r>
              <a:rPr lang="de-DE" dirty="0" smtClean="0"/>
              <a:t>verbose in querying and retrieval (property paths with transitive closure of rdf:rest)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373216"/>
            <a:ext cx="66224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I‘m totally pragmatic about this, the list-based modelling follows the </a:t>
            </a:r>
          </a:p>
          <a:p>
            <a:r>
              <a:rPr lang="de-DE" dirty="0" smtClean="0"/>
              <a:t>current lexicog approach (all the critiques apply to this one too)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ontolex:Element</vt:lpstr>
      <vt:lpstr>PowerPoint Presentation</vt:lpstr>
      <vt:lpstr>embedding</vt:lpstr>
      <vt:lpstr>collocations / similarity</vt:lpstr>
      <vt:lpstr>collocations / similarity</vt:lpstr>
      <vt:lpstr>collocations / similarity</vt:lpstr>
      <vt:lpstr>get all collocates for a given lemma (lexent)</vt:lpstr>
      <vt:lpstr>get all collocates for a given lexent</vt:lpstr>
      <vt:lpstr>the list-based model</vt:lpstr>
      <vt:lpstr>attestations</vt:lpstr>
      <vt:lpstr>afterthoughts on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28</cp:revision>
  <dcterms:created xsi:type="dcterms:W3CDTF">2018-11-04T12:28:34Z</dcterms:created>
  <dcterms:modified xsi:type="dcterms:W3CDTF">2018-11-09T09:46:55Z</dcterms:modified>
</cp:coreProperties>
</file>