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0" r:id="rId4"/>
    <p:sldId id="263" r:id="rId5"/>
    <p:sldId id="271" r:id="rId6"/>
    <p:sldId id="272" r:id="rId7"/>
    <p:sldId id="274" r:id="rId8"/>
    <p:sldId id="27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02.03.2019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183701" y="1675037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9347" y="2044369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used to exist </a:t>
            </a:r>
          </a:p>
          <a:p>
            <a:r>
              <a:rPr lang="de-DE" sz="1050" dirty="0" smtClean="0"/>
              <a:t>in Monnet/lemon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18" y="3899191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875653" y="4080860"/>
            <a:ext cx="3848475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875653" y="3015243"/>
            <a:ext cx="2120283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875653" y="4083857"/>
            <a:ext cx="2120283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>
            <a:off x="1009711" y="2038782"/>
            <a:ext cx="2725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875653" y="4083857"/>
            <a:ext cx="2120283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699628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>
            <a:off x="2667741" y="2884294"/>
            <a:ext cx="1112171" cy="1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24206" y="4640362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>
            <a:off x="1585775" y="3870340"/>
            <a:ext cx="1649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93371" y="4742956"/>
            <a:ext cx="1581837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  <a:endParaRPr lang="de-DE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 smtClean="0"/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2093371" y="4742956"/>
            <a:ext cx="1542525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2093371" y="3346390"/>
            <a:ext cx="1528531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841851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093371" y="3809365"/>
            <a:ext cx="1581837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2170560" y="3941507"/>
            <a:ext cx="1697253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170560" y="3945592"/>
            <a:ext cx="1460719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1726435" cy="369332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ontolex:Element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2073516" y="941166"/>
            <a:ext cx="1697253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2073516" y="941166"/>
            <a:ext cx="1460719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</a:t>
                      </a:r>
                      <a:r>
                        <a:rPr lang="de-DE" sz="1100" dirty="0" smtClean="0"/>
                        <a:t>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(4:3)</PresentationFormat>
  <Paragraphs>168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ontolex:Element</vt:lpstr>
      <vt:lpstr>PowerPoint Presentation</vt:lpstr>
      <vt:lpstr>embedding</vt:lpstr>
      <vt:lpstr>collocations / similarity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44</cp:revision>
  <dcterms:created xsi:type="dcterms:W3CDTF">2018-11-04T12:28:34Z</dcterms:created>
  <dcterms:modified xsi:type="dcterms:W3CDTF">2019-03-03T04:58:47Z</dcterms:modified>
</cp:coreProperties>
</file>