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0" r:id="rId4"/>
    <p:sldId id="263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92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4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8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2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6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6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0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3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3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34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8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19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183701" y="1675037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755157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149347" y="275515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2755157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868830" y="2755158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3934075" y="204436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Elbow Connector 10"/>
          <p:cNvCxnSpPr>
            <a:stCxn id="9" idx="3"/>
            <a:endCxn id="5" idx="0"/>
          </p:cNvCxnSpPr>
          <p:nvPr/>
        </p:nvCxnSpPr>
        <p:spPr>
          <a:xfrm rot="5400000">
            <a:off x="2259040" y="972110"/>
            <a:ext cx="494764" cy="30713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6" idx="0"/>
          </p:cNvCxnSpPr>
          <p:nvPr/>
        </p:nvCxnSpPr>
        <p:spPr>
          <a:xfrm rot="16200000" flipH="1">
            <a:off x="4378111" y="1924368"/>
            <a:ext cx="494765" cy="11668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0"/>
          </p:cNvCxnSpPr>
          <p:nvPr/>
        </p:nvCxnSpPr>
        <p:spPr>
          <a:xfrm rot="16200000" flipH="1">
            <a:off x="5582994" y="719486"/>
            <a:ext cx="494764" cy="35765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8" idx="0"/>
          </p:cNvCxnSpPr>
          <p:nvPr/>
        </p:nvCxnSpPr>
        <p:spPr>
          <a:xfrm rot="5400000">
            <a:off x="3224388" y="1937458"/>
            <a:ext cx="494765" cy="11406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49347" y="2044369"/>
            <a:ext cx="1152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used to exist </a:t>
            </a:r>
          </a:p>
          <a:p>
            <a:r>
              <a:rPr lang="de-DE" sz="1050" dirty="0" smtClean="0"/>
              <a:t>in Monnet/lemon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53605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218" y="4283804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336048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633372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5930696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6228020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65313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862151" y="5014612"/>
            <a:ext cx="651554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991327" y="3885437"/>
            <a:ext cx="948878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546521" y="5330243"/>
            <a:ext cx="1246202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669492" y="4207271"/>
            <a:ext cx="1543526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936" y="4798893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937313" y="4717593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73354" y="4942909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4" idx="3"/>
            <a:endCxn id="17" idx="1"/>
          </p:cNvCxnSpPr>
          <p:nvPr/>
        </p:nvCxnSpPr>
        <p:spPr>
          <a:xfrm>
            <a:off x="5782194" y="5122059"/>
            <a:ext cx="1191160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8094" y="4654877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5122059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24200" y="4222829"/>
            <a:ext cx="95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attested</a:t>
            </a:r>
            <a:endParaRPr lang="de-DE" i="1" dirty="0"/>
          </a:p>
        </p:txBody>
      </p:sp>
      <p:cxnSp>
        <p:nvCxnSpPr>
          <p:cNvPr id="27" name="Elbow Connector 26"/>
          <p:cNvCxnSpPr>
            <a:stCxn id="4" idx="3"/>
            <a:endCxn id="30" idx="1"/>
          </p:cNvCxnSpPr>
          <p:nvPr/>
        </p:nvCxnSpPr>
        <p:spPr>
          <a:xfrm>
            <a:off x="1875653" y="4468470"/>
            <a:ext cx="2120283" cy="15504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443885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32" name="TextBox 31"/>
          <p:cNvSpPr txBox="1"/>
          <p:nvPr/>
        </p:nvSpPr>
        <p:spPr>
          <a:xfrm>
            <a:off x="3995936" y="3310532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2833311" y="350274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95936" y="3646765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2" idx="3"/>
            <a:endCxn id="17" idx="0"/>
          </p:cNvCxnSpPr>
          <p:nvPr/>
        </p:nvCxnSpPr>
        <p:spPr>
          <a:xfrm>
            <a:off x="6176918" y="3910697"/>
            <a:ext cx="1395959" cy="103221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 flipV="1">
            <a:off x="1875653" y="3910697"/>
            <a:ext cx="2120283" cy="55777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77738" y="4006805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7" name="Elbow Connector 46"/>
          <p:cNvCxnSpPr>
            <a:stCxn id="4" idx="3"/>
            <a:endCxn id="14" idx="1"/>
          </p:cNvCxnSpPr>
          <p:nvPr/>
        </p:nvCxnSpPr>
        <p:spPr>
          <a:xfrm>
            <a:off x="1875653" y="4468470"/>
            <a:ext cx="2120283" cy="65358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29812" y="1792863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54" name="Group 53"/>
          <p:cNvGrpSpPr/>
          <p:nvPr/>
        </p:nvGrpSpPr>
        <p:grpSpPr>
          <a:xfrm>
            <a:off x="329393" y="1453414"/>
            <a:ext cx="1074255" cy="369332"/>
            <a:chOff x="4355976" y="1268760"/>
            <a:chExt cx="1074255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 flipV="1">
            <a:off x="1403648" y="1658417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  <a:endCxn id="4" idx="0"/>
          </p:cNvCxnSpPr>
          <p:nvPr/>
        </p:nvCxnSpPr>
        <p:spPr>
          <a:xfrm>
            <a:off x="1009711" y="2934236"/>
            <a:ext cx="2725" cy="1349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19331" y="3000434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51720" y="1196752"/>
            <a:ext cx="2180982" cy="1152128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5536" y="2564904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980766" y="1377826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72000" y="2555612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4031532" y="1485191"/>
            <a:ext cx="206732" cy="19341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 flipH="1">
            <a:off x="5086427" y="2924944"/>
            <a:ext cx="15526" cy="38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07768" y="2915652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78" name="Elbow Connector 77"/>
          <p:cNvCxnSpPr>
            <a:stCxn id="61" idx="3"/>
            <a:endCxn id="17" idx="0"/>
          </p:cNvCxnSpPr>
          <p:nvPr/>
        </p:nvCxnSpPr>
        <p:spPr>
          <a:xfrm>
            <a:off x="4232702" y="1658417"/>
            <a:ext cx="3340175" cy="328449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815317" y="126519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75656" y="611396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2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699628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21" name="TextBox 20"/>
          <p:cNvSpPr txBox="1"/>
          <p:nvPr/>
        </p:nvSpPr>
        <p:spPr>
          <a:xfrm>
            <a:off x="3779912" y="2300679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>
            <a:off x="2667741" y="2884294"/>
            <a:ext cx="1112171" cy="16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5776" y="227687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73354" y="2708920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29" name="Straight Arrow Connector 28"/>
          <p:cNvCxnSpPr>
            <a:stCxn id="21" idx="3"/>
            <a:endCxn id="25" idx="1"/>
          </p:cNvCxnSpPr>
          <p:nvPr/>
        </p:nvCxnSpPr>
        <p:spPr>
          <a:xfrm flipV="1">
            <a:off x="5960894" y="2893586"/>
            <a:ext cx="1012460" cy="7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2160" y="227687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79912" y="2636912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0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724206" y="4640362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6181266" y="2348880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29" name="Straight Arrow Connector 28"/>
          <p:cNvCxnSpPr>
            <a:stCxn id="21" idx="3"/>
            <a:endCxn id="25" idx="1"/>
          </p:cNvCxnSpPr>
          <p:nvPr/>
        </p:nvCxnSpPr>
        <p:spPr>
          <a:xfrm>
            <a:off x="5168806" y="2522513"/>
            <a:ext cx="1012460" cy="11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20072" y="191683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61838" y="1268760"/>
            <a:ext cx="831381" cy="585356"/>
            <a:chOff x="4355976" y="1268760"/>
            <a:chExt cx="831381" cy="585356"/>
          </a:xfrm>
        </p:grpSpPr>
        <p:sp>
          <p:nvSpPr>
            <p:cNvPr id="26" name="TextBox 25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4663654" y="16380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Elbow Connector 27"/>
          <p:cNvCxnSpPr>
            <a:stCxn id="27" idx="3"/>
            <a:endCxn id="21" idx="0"/>
          </p:cNvCxnSpPr>
          <p:nvPr/>
        </p:nvCxnSpPr>
        <p:spPr>
          <a:xfrm rot="16200000" flipH="1">
            <a:off x="3974555" y="1957088"/>
            <a:ext cx="206732" cy="7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5" idx="2"/>
            <a:endCxn id="4" idx="0"/>
          </p:cNvCxnSpPr>
          <p:nvPr/>
        </p:nvCxnSpPr>
        <p:spPr>
          <a:xfrm>
            <a:off x="1585775" y="3870340"/>
            <a:ext cx="1649" cy="770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0561" y="392028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41" name="Group 40"/>
          <p:cNvGrpSpPr/>
          <p:nvPr/>
        </p:nvGrpSpPr>
        <p:grpSpPr>
          <a:xfrm>
            <a:off x="2987824" y="2060848"/>
            <a:ext cx="2180982" cy="1152128"/>
            <a:chOff x="3779912" y="2420888"/>
            <a:chExt cx="2180982" cy="1152128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71600" y="3501008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40" name="Elbow Connector 39"/>
          <p:cNvCxnSpPr>
            <a:stCxn id="34" idx="3"/>
            <a:endCxn id="35" idx="0"/>
          </p:cNvCxnSpPr>
          <p:nvPr/>
        </p:nvCxnSpPr>
        <p:spPr>
          <a:xfrm rot="5400000">
            <a:off x="2700846" y="2097906"/>
            <a:ext cx="288032" cy="2518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76390" y="3501009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46" name="Elbow Connector 45"/>
          <p:cNvCxnSpPr>
            <a:stCxn id="34" idx="3"/>
            <a:endCxn id="45" idx="0"/>
          </p:cNvCxnSpPr>
          <p:nvPr/>
        </p:nvCxnSpPr>
        <p:spPr>
          <a:xfrm rot="16200000" flipH="1">
            <a:off x="5261129" y="2055794"/>
            <a:ext cx="288033" cy="2602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4657152"/>
            <a:ext cx="1245854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50" name="Straight Arrow Connector 49"/>
          <p:cNvCxnSpPr>
            <a:stCxn id="45" idx="2"/>
            <a:endCxn id="49" idx="0"/>
          </p:cNvCxnSpPr>
          <p:nvPr/>
        </p:nvCxnSpPr>
        <p:spPr>
          <a:xfrm>
            <a:off x="6706343" y="3870341"/>
            <a:ext cx="752" cy="786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63952" y="393707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42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On-screen Show 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ontolex:Element</vt:lpstr>
      <vt:lpstr>PowerPoint Presentation</vt:lpstr>
      <vt:lpstr>embedding</vt:lpstr>
      <vt:lpstr>collocations / similarity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 in lemon?</dc:title>
  <dc:creator>Christian Chiarcos</dc:creator>
  <cp:lastModifiedBy>Christian Chiarcos</cp:lastModifiedBy>
  <cp:revision>29</cp:revision>
  <dcterms:created xsi:type="dcterms:W3CDTF">2018-11-04T12:28:34Z</dcterms:created>
  <dcterms:modified xsi:type="dcterms:W3CDTF">2018-11-10T16:53:42Z</dcterms:modified>
</cp:coreProperties>
</file>