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68"/>
    <p:restoredTop sz="86420"/>
  </p:normalViewPr>
  <p:slideViewPr>
    <p:cSldViewPr snapToGrid="0" snapToObjects="1">
      <p:cViewPr varScale="1">
        <p:scale>
          <a:sx n="73" d="100"/>
          <a:sy n="73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AD7A-C926-F143-B8D1-C227E3A4822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5B996-5FCF-D74B-A25A-19A673E1E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4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836E7-B965-1740-B832-FFF34E096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3BDF87-1FB2-6A43-81AA-579BAAAB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1EBB3-7686-A541-B152-99DD56A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9B4969-BA7D-8C41-8B3D-F4BC7D6E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32FC9-9A14-9F46-89AF-0D3517DD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DC5A-6579-A544-8E0E-727F98A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9E93FA-8C0F-0044-B913-47EEA6C4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FCDF8-AB40-B34B-8ECA-AFF7B506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C18E3-7E22-284C-9C5E-47EDEF0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44567-8DB5-E644-8F76-A53072D9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70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ACAE69-D158-0245-AFDD-0E73C2AB5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640909-4C07-ED47-B5FF-AAEF8A77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DB43A5-8F66-A040-86BA-EEA7D132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39CF3-223B-CB4D-9B0B-9A6BF2DC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9F594-68D2-1B4F-AB41-3E50CB4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5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F1324-C111-F644-854A-304176CA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F8216-E464-F34D-84C6-9835650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A9F9C-5964-E141-8B43-09E2BB83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B1CCA-777C-9D46-88F1-6CB54E58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A7DEB-48A0-F547-902D-F1A60A00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1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356FA-AC18-5D48-B038-06DB8B14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5783A8-17A0-8143-AC60-D4B06D6A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F03FD-12BC-FC41-A0D3-633155F1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0DCD1-EDB5-C94E-88CE-FD1CA7CB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7A85E-D8B3-0845-A27D-473F8067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61D50-482B-C244-9B9E-119F9155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6F986-A282-C241-87EF-A0A23C94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0CBCF-0D88-B041-AA07-F9E5657B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2C3E9B-F4FB-5049-99C6-3BA5E424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1E6257-25E6-2D45-9CCC-4540720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76A0D-81DC-784F-A604-003A4A70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2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776CD-C0C9-A244-BD10-7E717387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ADCCF-CA05-1F4E-9C1A-296E350A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912F75-83C4-704F-A10D-1EDBDFE4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9B25DC-CE76-E141-9952-EA3E66E1A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64991-FCA6-DB41-8A36-D08491CD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05EDFA-A0EC-BE4D-8015-F08F8350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99C4B8-6B11-1343-80AA-C90B1F9C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13B34F-B4A3-C044-8AB1-7A5C03C5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B52C4-C037-EB4F-992F-8757620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F87F52-B4A7-344E-978A-4A050836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01E128-4A7F-0848-BAE9-1D4097FE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1D7E1-9031-BA43-89B7-850B593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1CB7FC-77B7-4849-BB19-6534D295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0E4BC1-9174-014C-AAD4-E234616C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2B4EE-29BF-334C-82FA-23CEBB62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30806-8E85-2A4C-8978-08BC5DD9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53351-F26C-6A43-8265-E02CE963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6ED98-AF59-7848-9886-C0F3D740B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8042E-9792-534D-9A4D-6226AB3F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DE9144-3215-9F45-BC08-9001480B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B4F3F-E677-5442-89E6-CFE33C44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2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1D1A3-34B9-7D46-9F66-C68FDC68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B85E1CE2-CA52-264B-85D8-5F53AAEA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1758F2-C827-3348-9286-F61857C9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B2C48-9379-6441-8797-D95F1E63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0E303-02F1-F74E-99D8-DC8A0D94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9606AF-5650-D546-B6E0-891EA7F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862794-15FC-DC48-A9AC-AC638D70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1597F-E109-514D-9DB7-E49C7D8A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15A05-E4F6-4448-A70D-0513B7277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CB0B-BF0A-A145-97D5-4D967F7CE764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0992F1-D71B-A04B-9644-DF4B5FC9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EA4D2-941C-3A43-B7A2-64D02E235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D78A-5CC1-B44D-A623-0DDE79705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0AC6FD-FF44-4245-831A-01B23124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5" y="172994"/>
            <a:ext cx="1207534" cy="12227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EB3E324-87E5-DB49-9EAE-0DCEF766B877}"/>
              </a:ext>
            </a:extLst>
          </p:cNvPr>
          <p:cNvSpPr txBox="1"/>
          <p:nvPr/>
        </p:nvSpPr>
        <p:spPr>
          <a:xfrm>
            <a:off x="8600307" y="197708"/>
            <a:ext cx="323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646C"/>
                </a:solidFill>
                <a:latin typeface="Century Gothic" panose="020B0502020202020204" pitchFamily="34" charset="0"/>
              </a:rPr>
              <a:t>Titre de la conférence et date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63C7D2-268A-7544-BFB8-B8C11C0FD7A4}"/>
              </a:ext>
            </a:extLst>
          </p:cNvPr>
          <p:cNvSpPr txBox="1"/>
          <p:nvPr/>
        </p:nvSpPr>
        <p:spPr>
          <a:xfrm>
            <a:off x="6759145" y="2060706"/>
            <a:ext cx="4905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26646C"/>
                </a:solidFill>
                <a:latin typeface="Century Gothic" panose="020B0502020202020204" pitchFamily="34" charset="0"/>
              </a:rPr>
              <a:t>Titre de la présentation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795729-B9DF-3B47-84D6-33F4D0FAF8F6}"/>
              </a:ext>
            </a:extLst>
          </p:cNvPr>
          <p:cNvSpPr txBox="1"/>
          <p:nvPr/>
        </p:nvSpPr>
        <p:spPr>
          <a:xfrm>
            <a:off x="6759145" y="5525365"/>
            <a:ext cx="213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26646C"/>
                </a:solidFill>
                <a:latin typeface="Century Gothic" panose="020B0502020202020204" pitchFamily="34" charset="0"/>
              </a:rPr>
              <a:t>Nom du chercheur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7DF7C6-6AF3-E440-9E4F-8B19C3AA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1" y="1518998"/>
            <a:ext cx="6241547" cy="46832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B35987-1569-E14E-9AE8-229F26D57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4" y="6598346"/>
            <a:ext cx="11566952" cy="1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0AC6FD-FF44-4245-831A-01B23124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5" y="172994"/>
            <a:ext cx="1207534" cy="12227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EB3E324-87E5-DB49-9EAE-0DCEF766B877}"/>
              </a:ext>
            </a:extLst>
          </p:cNvPr>
          <p:cNvSpPr txBox="1"/>
          <p:nvPr/>
        </p:nvSpPr>
        <p:spPr>
          <a:xfrm>
            <a:off x="8600307" y="197708"/>
            <a:ext cx="323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646C"/>
                </a:solidFill>
                <a:latin typeface="Century Gothic" panose="020B0502020202020204" pitchFamily="34" charset="0"/>
              </a:rPr>
              <a:t>Titre de la conférence et date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0FB464-0A58-D246-8B14-362AE867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5" y="6559893"/>
            <a:ext cx="11552008" cy="1251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75CF2C-6012-C243-86A5-FD75C523C961}"/>
              </a:ext>
            </a:extLst>
          </p:cNvPr>
          <p:cNvSpPr txBox="1"/>
          <p:nvPr/>
        </p:nvSpPr>
        <p:spPr>
          <a:xfrm>
            <a:off x="261204" y="2188152"/>
            <a:ext cx="115503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entury Gothic" panose="020B0502020202020204" pitchFamily="34" charset="0"/>
              </a:rPr>
              <a:t>Unde </a:t>
            </a:r>
            <a:r>
              <a:rPr lang="fr-FR" dirty="0" err="1">
                <a:latin typeface="Century Gothic" panose="020B0502020202020204" pitchFamily="34" charset="0"/>
              </a:rPr>
              <a:t>Rufinus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ea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tempestate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praefectus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praetorio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discrimen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trusus</a:t>
            </a:r>
            <a:r>
              <a:rPr lang="fr-FR" dirty="0">
                <a:latin typeface="Century Gothic" panose="020B0502020202020204" pitchFamily="34" charset="0"/>
              </a:rPr>
              <a:t> est </a:t>
            </a:r>
            <a:r>
              <a:rPr lang="fr-FR" dirty="0" err="1">
                <a:latin typeface="Century Gothic" panose="020B0502020202020204" pitchFamily="34" charset="0"/>
              </a:rPr>
              <a:t>ultimum</a:t>
            </a:r>
            <a:r>
              <a:rPr lang="fr-FR" dirty="0">
                <a:latin typeface="Century Gothic" panose="020B0502020202020204" pitchFamily="34" charset="0"/>
              </a:rPr>
              <a:t>. ire </a:t>
            </a:r>
            <a:r>
              <a:rPr lang="fr-FR" dirty="0" err="1">
                <a:latin typeface="Century Gothic" panose="020B0502020202020204" pitchFamily="34" charset="0"/>
              </a:rPr>
              <a:t>enim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ipse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compellebatur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militem</a:t>
            </a:r>
            <a:r>
              <a:rPr lang="fr-FR" dirty="0">
                <a:latin typeface="Century Gothic" panose="020B0502020202020204" pitchFamily="34" charset="0"/>
              </a:rPr>
              <a:t>, quem </a:t>
            </a:r>
            <a:r>
              <a:rPr lang="fr-FR" dirty="0" err="1">
                <a:latin typeface="Century Gothic" panose="020B0502020202020204" pitchFamily="34" charset="0"/>
              </a:rPr>
              <a:t>exagitabat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inopia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simul</a:t>
            </a:r>
            <a:r>
              <a:rPr lang="fr-FR" dirty="0">
                <a:latin typeface="Century Gothic" panose="020B0502020202020204" pitchFamily="34" charset="0"/>
              </a:rPr>
              <a:t> et </a:t>
            </a:r>
            <a:r>
              <a:rPr lang="fr-FR" dirty="0" err="1">
                <a:latin typeface="Century Gothic" panose="020B0502020202020204" pitchFamily="34" charset="0"/>
              </a:rPr>
              <a:t>feritas</a:t>
            </a:r>
            <a:r>
              <a:rPr lang="fr-FR" dirty="0">
                <a:latin typeface="Century Gothic" panose="020B0502020202020204" pitchFamily="34" charset="0"/>
              </a:rPr>
              <a:t>, et </a:t>
            </a:r>
            <a:r>
              <a:rPr lang="fr-FR" dirty="0" err="1">
                <a:latin typeface="Century Gothic" panose="020B0502020202020204" pitchFamily="34" charset="0"/>
              </a:rPr>
              <a:t>alioqui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coalito</a:t>
            </a:r>
            <a:r>
              <a:rPr lang="fr-FR" dirty="0">
                <a:latin typeface="Century Gothic" panose="020B0502020202020204" pitchFamily="34" charset="0"/>
              </a:rPr>
              <a:t> more in </a:t>
            </a:r>
            <a:r>
              <a:rPr lang="fr-FR" dirty="0" err="1">
                <a:latin typeface="Century Gothic" panose="020B0502020202020204" pitchFamily="34" charset="0"/>
              </a:rPr>
              <a:t>ordinarias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dignitates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asperum</a:t>
            </a:r>
            <a:r>
              <a:rPr lang="fr-FR" dirty="0">
                <a:latin typeface="Century Gothic" panose="020B0502020202020204" pitchFamily="34" charset="0"/>
              </a:rPr>
              <a:t> semper et </a:t>
            </a:r>
            <a:r>
              <a:rPr lang="fr-FR" dirty="0" err="1">
                <a:latin typeface="Century Gothic" panose="020B0502020202020204" pitchFamily="34" charset="0"/>
              </a:rPr>
              <a:t>saevum</a:t>
            </a:r>
            <a:r>
              <a:rPr lang="fr-FR" dirty="0">
                <a:latin typeface="Century Gothic" panose="020B0502020202020204" pitchFamily="34" charset="0"/>
              </a:rPr>
              <a:t>, ut </a:t>
            </a:r>
            <a:r>
              <a:rPr lang="fr-FR" dirty="0" err="1">
                <a:latin typeface="Century Gothic" panose="020B0502020202020204" pitchFamily="34" charset="0"/>
              </a:rPr>
              <a:t>satisfaceret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atque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monstraret</a:t>
            </a:r>
            <a:r>
              <a:rPr lang="fr-FR" dirty="0">
                <a:latin typeface="Century Gothic" panose="020B0502020202020204" pitchFamily="34" charset="0"/>
              </a:rPr>
              <a:t>, </a:t>
            </a:r>
            <a:r>
              <a:rPr lang="fr-FR" dirty="0" err="1">
                <a:latin typeface="Century Gothic" panose="020B0502020202020204" pitchFamily="34" charset="0"/>
              </a:rPr>
              <a:t>quam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ob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causam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annonae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convectio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impedita</a:t>
            </a:r>
            <a:r>
              <a:rPr lang="fr-FR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>
                <a:latin typeface="Century Gothic" panose="020B0502020202020204" pitchFamily="34" charset="0"/>
              </a:rPr>
              <a:t>Unde </a:t>
            </a:r>
            <a:r>
              <a:rPr lang="fr-FR" dirty="0" err="1">
                <a:latin typeface="Century Gothic" panose="020B0502020202020204" pitchFamily="34" charset="0"/>
              </a:rPr>
              <a:t>Rufinus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ea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tempestate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praefectus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praetorio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discrimen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trusus</a:t>
            </a:r>
            <a:r>
              <a:rPr lang="fr-FR" dirty="0">
                <a:latin typeface="Century Gothic" panose="020B0502020202020204" pitchFamily="34" charset="0"/>
              </a:rPr>
              <a:t> est </a:t>
            </a:r>
            <a:r>
              <a:rPr lang="fr-FR" dirty="0" err="1">
                <a:latin typeface="Century Gothic" panose="020B0502020202020204" pitchFamily="34" charset="0"/>
              </a:rPr>
              <a:t>ultimum</a:t>
            </a:r>
            <a:r>
              <a:rPr lang="fr-FR" dirty="0">
                <a:latin typeface="Century Gothic" panose="020B0502020202020204" pitchFamily="34" charset="0"/>
              </a:rPr>
              <a:t>. ire </a:t>
            </a:r>
            <a:r>
              <a:rPr lang="fr-FR" dirty="0" err="1">
                <a:latin typeface="Century Gothic" panose="020B0502020202020204" pitchFamily="34" charset="0"/>
              </a:rPr>
              <a:t>enim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ipse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compellebatur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militem</a:t>
            </a:r>
            <a:r>
              <a:rPr lang="fr-FR" dirty="0">
                <a:latin typeface="Century Gothic" panose="020B0502020202020204" pitchFamily="34" charset="0"/>
              </a:rPr>
              <a:t>, quem </a:t>
            </a:r>
            <a:r>
              <a:rPr lang="fr-FR" dirty="0" err="1">
                <a:latin typeface="Century Gothic" panose="020B0502020202020204" pitchFamily="34" charset="0"/>
              </a:rPr>
              <a:t>exagitabat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inopia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simul</a:t>
            </a:r>
            <a:r>
              <a:rPr lang="fr-FR" dirty="0">
                <a:latin typeface="Century Gothic" panose="020B0502020202020204" pitchFamily="34" charset="0"/>
              </a:rPr>
              <a:t> et </a:t>
            </a:r>
            <a:r>
              <a:rPr lang="fr-FR" dirty="0" err="1">
                <a:latin typeface="Century Gothic" panose="020B0502020202020204" pitchFamily="34" charset="0"/>
              </a:rPr>
              <a:t>feritas</a:t>
            </a:r>
            <a:r>
              <a:rPr lang="fr-FR" dirty="0">
                <a:latin typeface="Century Gothic" panose="020B0502020202020204" pitchFamily="34" charset="0"/>
              </a:rPr>
              <a:t>, et </a:t>
            </a:r>
            <a:r>
              <a:rPr lang="fr-FR" dirty="0" err="1">
                <a:latin typeface="Century Gothic" panose="020B0502020202020204" pitchFamily="34" charset="0"/>
              </a:rPr>
              <a:t>alioqui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coalito</a:t>
            </a:r>
            <a:r>
              <a:rPr lang="fr-FR" dirty="0">
                <a:latin typeface="Century Gothic" panose="020B0502020202020204" pitchFamily="34" charset="0"/>
              </a:rPr>
              <a:t> more in </a:t>
            </a:r>
            <a:r>
              <a:rPr lang="fr-FR" dirty="0" err="1">
                <a:latin typeface="Century Gothic" panose="020B0502020202020204" pitchFamily="34" charset="0"/>
              </a:rPr>
              <a:t>ordinarias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dignitates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asperum</a:t>
            </a:r>
            <a:r>
              <a:rPr lang="fr-FR" dirty="0">
                <a:latin typeface="Century Gothic" panose="020B0502020202020204" pitchFamily="34" charset="0"/>
              </a:rPr>
              <a:t> semper et </a:t>
            </a:r>
            <a:r>
              <a:rPr lang="fr-FR" dirty="0" err="1">
                <a:latin typeface="Century Gothic" panose="020B0502020202020204" pitchFamily="34" charset="0"/>
              </a:rPr>
              <a:t>saevum</a:t>
            </a:r>
            <a:r>
              <a:rPr lang="fr-FR" dirty="0">
                <a:latin typeface="Century Gothic" panose="020B0502020202020204" pitchFamily="34" charset="0"/>
              </a:rPr>
              <a:t>, ut </a:t>
            </a:r>
            <a:r>
              <a:rPr lang="fr-FR" dirty="0" err="1">
                <a:latin typeface="Century Gothic" panose="020B0502020202020204" pitchFamily="34" charset="0"/>
              </a:rPr>
              <a:t>satisfaceret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atque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monstraret</a:t>
            </a:r>
            <a:r>
              <a:rPr lang="fr-FR" dirty="0">
                <a:latin typeface="Century Gothic" panose="020B0502020202020204" pitchFamily="34" charset="0"/>
              </a:rPr>
              <a:t>, </a:t>
            </a:r>
            <a:r>
              <a:rPr lang="fr-FR" dirty="0" err="1">
                <a:latin typeface="Century Gothic" panose="020B0502020202020204" pitchFamily="34" charset="0"/>
              </a:rPr>
              <a:t>quam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ob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causam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annonae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convectio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impedita</a:t>
            </a:r>
            <a:r>
              <a:rPr lang="fr-FR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>
                <a:latin typeface="Century Gothic" panose="020B0502020202020204" pitchFamily="34" charset="0"/>
              </a:rPr>
              <a:t>Unde </a:t>
            </a:r>
            <a:r>
              <a:rPr lang="fr-FR" dirty="0" err="1">
                <a:latin typeface="Century Gothic" panose="020B0502020202020204" pitchFamily="34" charset="0"/>
              </a:rPr>
              <a:t>Rufinus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ea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tempestate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praefectus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praetorio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discrimen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trusus</a:t>
            </a:r>
            <a:r>
              <a:rPr lang="fr-FR" dirty="0">
                <a:latin typeface="Century Gothic" panose="020B0502020202020204" pitchFamily="34" charset="0"/>
              </a:rPr>
              <a:t> est </a:t>
            </a:r>
            <a:r>
              <a:rPr lang="fr-FR" dirty="0" err="1">
                <a:latin typeface="Century Gothic" panose="020B0502020202020204" pitchFamily="34" charset="0"/>
              </a:rPr>
              <a:t>ultimum</a:t>
            </a:r>
            <a:r>
              <a:rPr lang="fr-FR" dirty="0">
                <a:latin typeface="Century Gothic" panose="020B0502020202020204" pitchFamily="34" charset="0"/>
              </a:rPr>
              <a:t>. ire </a:t>
            </a:r>
            <a:r>
              <a:rPr lang="fr-FR" dirty="0" err="1">
                <a:latin typeface="Century Gothic" panose="020B0502020202020204" pitchFamily="34" charset="0"/>
              </a:rPr>
              <a:t>enim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ipse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compellebatur</a:t>
            </a:r>
            <a:r>
              <a:rPr lang="fr-FR" dirty="0">
                <a:latin typeface="Century Gothic" panose="020B0502020202020204" pitchFamily="34" charset="0"/>
              </a:rPr>
              <a:t> ad </a:t>
            </a:r>
            <a:r>
              <a:rPr lang="fr-FR" dirty="0" err="1">
                <a:latin typeface="Century Gothic" panose="020B0502020202020204" pitchFamily="34" charset="0"/>
              </a:rPr>
              <a:t>militem</a:t>
            </a:r>
            <a:r>
              <a:rPr lang="fr-FR" dirty="0">
                <a:latin typeface="Century Gothic" panose="020B0502020202020204" pitchFamily="34" charset="0"/>
              </a:rPr>
              <a:t>, quem </a:t>
            </a:r>
            <a:r>
              <a:rPr lang="fr-FR" dirty="0" err="1">
                <a:latin typeface="Century Gothic" panose="020B0502020202020204" pitchFamily="34" charset="0"/>
              </a:rPr>
              <a:t>exagitabat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inopia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simul</a:t>
            </a:r>
            <a:r>
              <a:rPr lang="fr-FR" dirty="0">
                <a:latin typeface="Century Gothic" panose="020B0502020202020204" pitchFamily="34" charset="0"/>
              </a:rPr>
              <a:t> et </a:t>
            </a:r>
            <a:r>
              <a:rPr lang="fr-FR" dirty="0" err="1">
                <a:latin typeface="Century Gothic" panose="020B0502020202020204" pitchFamily="34" charset="0"/>
              </a:rPr>
              <a:t>feritas</a:t>
            </a:r>
            <a:r>
              <a:rPr lang="fr-FR" dirty="0">
                <a:latin typeface="Century Gothic" panose="020B0502020202020204" pitchFamily="34" charset="0"/>
              </a:rPr>
              <a:t>, et </a:t>
            </a:r>
            <a:r>
              <a:rPr lang="fr-FR" dirty="0" err="1">
                <a:latin typeface="Century Gothic" panose="020B0502020202020204" pitchFamily="34" charset="0"/>
              </a:rPr>
              <a:t>alioqui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coalito</a:t>
            </a:r>
            <a:r>
              <a:rPr lang="fr-FR" dirty="0">
                <a:latin typeface="Century Gothic" panose="020B0502020202020204" pitchFamily="34" charset="0"/>
              </a:rPr>
              <a:t> more in </a:t>
            </a:r>
            <a:r>
              <a:rPr lang="fr-FR" dirty="0" err="1">
                <a:latin typeface="Century Gothic" panose="020B0502020202020204" pitchFamily="34" charset="0"/>
              </a:rPr>
              <a:t>ordinarias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dignitates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asperum</a:t>
            </a:r>
            <a:r>
              <a:rPr lang="fr-FR" dirty="0">
                <a:latin typeface="Century Gothic" panose="020B0502020202020204" pitchFamily="34" charset="0"/>
              </a:rPr>
              <a:t> semper et </a:t>
            </a:r>
            <a:r>
              <a:rPr lang="fr-FR" dirty="0" err="1">
                <a:latin typeface="Century Gothic" panose="020B0502020202020204" pitchFamily="34" charset="0"/>
              </a:rPr>
              <a:t>saevum</a:t>
            </a:r>
            <a:r>
              <a:rPr lang="fr-FR" dirty="0">
                <a:latin typeface="Century Gothic" panose="020B0502020202020204" pitchFamily="34" charset="0"/>
              </a:rPr>
              <a:t>, ut </a:t>
            </a:r>
            <a:r>
              <a:rPr lang="fr-FR" dirty="0" err="1">
                <a:latin typeface="Century Gothic" panose="020B0502020202020204" pitchFamily="34" charset="0"/>
              </a:rPr>
              <a:t>satisfaceret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atque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monstraret</a:t>
            </a:r>
            <a:r>
              <a:rPr lang="fr-FR" dirty="0">
                <a:latin typeface="Century Gothic" panose="020B0502020202020204" pitchFamily="34" charset="0"/>
              </a:rPr>
              <a:t>, </a:t>
            </a:r>
            <a:r>
              <a:rPr lang="fr-FR" dirty="0" err="1">
                <a:latin typeface="Century Gothic" panose="020B0502020202020204" pitchFamily="34" charset="0"/>
              </a:rPr>
              <a:t>quam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ob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causam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annonae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convectio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sit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impedita</a:t>
            </a:r>
            <a:r>
              <a:rPr lang="fr-FR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836B06-56D6-F248-8FDC-37AC95F0B67D}"/>
              </a:ext>
            </a:extLst>
          </p:cNvPr>
          <p:cNvSpPr txBox="1"/>
          <p:nvPr/>
        </p:nvSpPr>
        <p:spPr>
          <a:xfrm>
            <a:off x="1704395" y="560897"/>
            <a:ext cx="1010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Titre de la partie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C056FF-642B-7344-A82D-58C16D0688A0}"/>
              </a:ext>
            </a:extLst>
          </p:cNvPr>
          <p:cNvSpPr txBox="1"/>
          <p:nvPr/>
        </p:nvSpPr>
        <p:spPr>
          <a:xfrm>
            <a:off x="1704395" y="980205"/>
            <a:ext cx="101071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Sous-titre de la partie</a:t>
            </a:r>
          </a:p>
        </p:txBody>
      </p:sp>
    </p:spTree>
    <p:extLst>
      <p:ext uri="{BB962C8B-B14F-4D97-AF65-F5344CB8AC3E}">
        <p14:creationId xmlns:p14="http://schemas.microsoft.com/office/powerpoint/2010/main" val="405080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180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Arancha Sánchez Bodelón</dc:creator>
  <cp:lastModifiedBy>carciofi@centre-cired.fr</cp:lastModifiedBy>
  <cp:revision>16</cp:revision>
  <dcterms:created xsi:type="dcterms:W3CDTF">2018-03-08T11:03:37Z</dcterms:created>
  <dcterms:modified xsi:type="dcterms:W3CDTF">2018-09-17T13:46:22Z</dcterms:modified>
</cp:coreProperties>
</file>