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4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5176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00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606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224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4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8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41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6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2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56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7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0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32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476A-D8F2-4062-9631-51E6C3BDBD0D}" type="datetimeFigureOut">
              <a:rPr lang="nl-NL" smtClean="0"/>
              <a:t>3-3-2024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9B5C-F567-492C-BF70-DE5F962D3D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8619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4A4CBB37-92D8-95E9-5AB1-8B1F87640678}"/>
              </a:ext>
            </a:extLst>
          </p:cNvPr>
          <p:cNvCxnSpPr>
            <a:stCxn id="1032" idx="2"/>
          </p:cNvCxnSpPr>
          <p:nvPr/>
        </p:nvCxnSpPr>
        <p:spPr>
          <a:xfrm rot="16200000" flipH="1">
            <a:off x="7047685" y="3693202"/>
            <a:ext cx="1428480" cy="201325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FA524A5-D269-39FF-1887-69A3D09F5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811" y="0"/>
            <a:ext cx="2511287" cy="18328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Ciri2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(Can I run it too)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Vibox">
            <a:extLst>
              <a:ext uri="{FF2B5EF4-FFF2-40B4-BE49-F238E27FC236}">
                <a16:creationId xmlns:a16="http://schemas.microsoft.com/office/drawing/2014/main" id="{69DDAE56-96D7-FD5E-FBCF-5619635A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64" y="-56275"/>
            <a:ext cx="2866955" cy="37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r - Free social icons">
            <a:extLst>
              <a:ext uri="{FF2B5EF4-FFF2-40B4-BE49-F238E27FC236}">
                <a16:creationId xmlns:a16="http://schemas.microsoft.com/office/drawing/2014/main" id="{2299B0FD-0042-254A-D730-86E3BE43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09" y="3077818"/>
            <a:ext cx="907774" cy="9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E4485D0-860C-16A7-1961-5963A5E24236}"/>
              </a:ext>
            </a:extLst>
          </p:cNvPr>
          <p:cNvSpPr txBox="1"/>
          <p:nvPr/>
        </p:nvSpPr>
        <p:spPr>
          <a:xfrm>
            <a:off x="6185452" y="4057453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Pc-gamer</a:t>
            </a:r>
            <a:endParaRPr lang="nl-NL" dirty="0"/>
          </a:p>
        </p:txBody>
      </p:sp>
      <p:cxnSp>
        <p:nvCxnSpPr>
          <p:cNvPr id="6" name="Verbindingslijn: gebogen 5">
            <a:extLst>
              <a:ext uri="{FF2B5EF4-FFF2-40B4-BE49-F238E27FC236}">
                <a16:creationId xmlns:a16="http://schemas.microsoft.com/office/drawing/2014/main" id="{2D29F098-E594-DED9-0C1E-525CB04D4D1E}"/>
              </a:ext>
            </a:extLst>
          </p:cNvPr>
          <p:cNvCxnSpPr>
            <a:stCxn id="1032" idx="0"/>
            <a:endCxn id="1026" idx="1"/>
          </p:cNvCxnSpPr>
          <p:nvPr/>
        </p:nvCxnSpPr>
        <p:spPr>
          <a:xfrm rot="5400000" flipH="1" flipV="1">
            <a:off x="6916357" y="1671811"/>
            <a:ext cx="1244946" cy="156706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684AE2A2-2D3B-0093-9B9A-16198DE6036B}"/>
              </a:ext>
            </a:extLst>
          </p:cNvPr>
          <p:cNvCxnSpPr>
            <a:stCxn id="1026" idx="2"/>
          </p:cNvCxnSpPr>
          <p:nvPr/>
        </p:nvCxnSpPr>
        <p:spPr>
          <a:xfrm>
            <a:off x="9755842" y="3722018"/>
            <a:ext cx="0" cy="7047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F833B099-1835-8CB7-212C-B6E56B664426}"/>
              </a:ext>
            </a:extLst>
          </p:cNvPr>
          <p:cNvSpPr txBox="1"/>
          <p:nvPr/>
        </p:nvSpPr>
        <p:spPr>
          <a:xfrm>
            <a:off x="6960270" y="1463539"/>
            <a:ext cx="125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Manage pc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12D180B-BD2B-6B9B-D3FF-87CD4F37FAC8}"/>
              </a:ext>
            </a:extLst>
          </p:cNvPr>
          <p:cNvSpPr txBox="1"/>
          <p:nvPr/>
        </p:nvSpPr>
        <p:spPr>
          <a:xfrm>
            <a:off x="7209183" y="5025129"/>
            <a:ext cx="122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 fps</a:t>
            </a:r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7123EE5D-9985-169F-C4FD-E96E5FAD91A1}"/>
              </a:ext>
            </a:extLst>
          </p:cNvPr>
          <p:cNvSpPr txBox="1"/>
          <p:nvPr/>
        </p:nvSpPr>
        <p:spPr>
          <a:xfrm>
            <a:off x="9185997" y="6216693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  <a:endParaRPr lang="nl-NL" dirty="0"/>
          </a:p>
        </p:txBody>
      </p:sp>
      <p:pic>
        <p:nvPicPr>
          <p:cNvPr id="1036" name="Picture 12" descr="Barometer, fps, frame per second, frame rate, game icon - Download on  Iconfinder">
            <a:extLst>
              <a:ext uri="{FF2B5EF4-FFF2-40B4-BE49-F238E27FC236}">
                <a16:creationId xmlns:a16="http://schemas.microsoft.com/office/drawing/2014/main" id="{032DB0BD-E719-49E3-AFE2-BF78FC1F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916" y="4280537"/>
            <a:ext cx="2227847" cy="222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2FAC5E29-9162-CDFF-FF39-8BD38B91EC50}"/>
              </a:ext>
            </a:extLst>
          </p:cNvPr>
          <p:cNvSpPr txBox="1"/>
          <p:nvPr/>
        </p:nvSpPr>
        <p:spPr>
          <a:xfrm>
            <a:off x="2131155" y="2323765"/>
            <a:ext cx="40542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Users can manage and share their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Admin can import games from steam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 can submit FPS for their pc 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Users can see an overview of other peoples FPS</a:t>
            </a:r>
          </a:p>
          <a:p>
            <a:endParaRPr lang="nl-NL" b="1" dirty="0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268E4B4-5EEA-3164-8B6C-EC510C03BC36}"/>
              </a:ext>
            </a:extLst>
          </p:cNvPr>
          <p:cNvSpPr txBox="1"/>
          <p:nvPr/>
        </p:nvSpPr>
        <p:spPr>
          <a:xfrm>
            <a:off x="10466024" y="6508384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Jordy Walraven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524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524A5-D269-39FF-1887-69A3D09F5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811" y="0"/>
            <a:ext cx="2511287" cy="18328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Ciri2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(Can I run it too)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E35CF589-F40F-1CC8-CA49-CC154FE07E07}"/>
              </a:ext>
            </a:extLst>
          </p:cNvPr>
          <p:cNvSpPr txBox="1"/>
          <p:nvPr/>
        </p:nvSpPr>
        <p:spPr>
          <a:xfrm>
            <a:off x="4263127" y="2559249"/>
            <a:ext cx="2951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Non-functional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Maintainability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5F0D1DDB-AADA-D125-86C7-CF5D2649C95B}"/>
              </a:ext>
            </a:extLst>
          </p:cNvPr>
          <p:cNvSpPr txBox="1"/>
          <p:nvPr/>
        </p:nvSpPr>
        <p:spPr>
          <a:xfrm>
            <a:off x="2213811" y="2559249"/>
            <a:ext cx="218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Challenges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Steam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Data integrity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2" descr="steam icon">
            <a:extLst>
              <a:ext uri="{FF2B5EF4-FFF2-40B4-BE49-F238E27FC236}">
                <a16:creationId xmlns:a16="http://schemas.microsoft.com/office/drawing/2014/main" id="{DE31D4BB-49D9-A4A1-231F-D2094A33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96" y="4242072"/>
            <a:ext cx="1566111" cy="156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eral Data Protection Regulation | GDPR | LoginRadius">
            <a:extLst>
              <a:ext uri="{FF2B5EF4-FFF2-40B4-BE49-F238E27FC236}">
                <a16:creationId xmlns:a16="http://schemas.microsoft.com/office/drawing/2014/main" id="{F9393B7A-7004-A7A8-698C-FC432859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44" y="4069497"/>
            <a:ext cx="1832872" cy="183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1A16B2B8-73B9-03A1-56BB-33FE8D6EED66}"/>
              </a:ext>
            </a:extLst>
          </p:cNvPr>
          <p:cNvSpPr txBox="1"/>
          <p:nvPr/>
        </p:nvSpPr>
        <p:spPr>
          <a:xfrm>
            <a:off x="7796611" y="2559249"/>
            <a:ext cx="295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Technology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Angular?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Nestjs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Kafka?</a:t>
            </a:r>
          </a:p>
        </p:txBody>
      </p:sp>
      <p:pic>
        <p:nvPicPr>
          <p:cNvPr id="1028" name="Picture 4" descr="file type angular&quot; Icon - Download for free – Iconduck">
            <a:extLst>
              <a:ext uri="{FF2B5EF4-FFF2-40B4-BE49-F238E27FC236}">
                <a16:creationId xmlns:a16="http://schemas.microsoft.com/office/drawing/2014/main" id="{B45E10F3-CDDE-6FF9-8354-4E0DAD96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453" y="4143815"/>
            <a:ext cx="1641446" cy="176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NestJS&quot; Icon - Download for free – Iconduck">
            <a:extLst>
              <a:ext uri="{FF2B5EF4-FFF2-40B4-BE49-F238E27FC236}">
                <a16:creationId xmlns:a16="http://schemas.microsoft.com/office/drawing/2014/main" id="{58351F10-13FD-511A-F190-F1910E25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36" y="4143815"/>
            <a:ext cx="1792955" cy="178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FE9A24B-7E48-BD11-DC4B-687052E8572A}"/>
              </a:ext>
            </a:extLst>
          </p:cNvPr>
          <p:cNvSpPr txBox="1"/>
          <p:nvPr/>
        </p:nvSpPr>
        <p:spPr>
          <a:xfrm>
            <a:off x="10466024" y="6508384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Jordy Walraven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367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80</Words>
  <Application>Microsoft Office PowerPoint</Application>
  <PresentationFormat>Breedbeeld</PresentationFormat>
  <Paragraphs>25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Ciri2 (Can I run it too)</vt:lpstr>
      <vt:lpstr>Ciri2 (Can I run it too)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Ciri2 (Can I run it too)</dc:title>
  <dc:creator>Jordy Walraven</dc:creator>
  <cp:lastModifiedBy>Jordy Walraven</cp:lastModifiedBy>
  <cp:revision>5</cp:revision>
  <dcterms:created xsi:type="dcterms:W3CDTF">2024-03-02T11:55:36Z</dcterms:created>
  <dcterms:modified xsi:type="dcterms:W3CDTF">2024-03-03T11:49:15Z</dcterms:modified>
</cp:coreProperties>
</file>