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8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6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09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46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5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97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26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155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41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7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88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1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2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8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4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0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4F6C94-B368-4DB1-8A52-31B2A19C414F}" type="datetimeFigureOut">
              <a:rPr lang="nl-NL" smtClean="0"/>
              <a:t>9-6-2024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E58322-BBD5-40FF-899C-ACA61E94D7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520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2F7B8-B022-3FB3-152D-55350E496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DFFD48-E9B7-66B0-F57C-01553002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Jordy Walraven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1CFD-5433-4C9D-BA56-C1EE7CD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DBC20-5180-DE36-E875-4D9C43E6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developer, I need to understand how various services or components within the system communicate with each other, so that I can ensure seamless interaction and integration between different parts of the system.</a:t>
            </a: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developer, I want to ensure the reliable deployment of the application without encountering breaking issues, so that users can experience uninterrupted access and functionality. </a:t>
            </a: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PC-Gamer, I want to delete my account, so that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can secure my privacy </a:t>
            </a:r>
          </a:p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As a developer, I want my application to adhere to OWASP and law 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13E9D-728B-AB0F-DD69-F643809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achievements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A1DB6A-9FFB-6957-6AC9-C4A7527E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C062D52-9FFA-85D1-0664-A9F1FCD4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175"/>
            <a:ext cx="12192000" cy="19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C2D62-2868-6908-CA49-BEF22FB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updated documentation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4E6F55-CBA1-5DD5-8CC6-077A367E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Report</a:t>
            </a:r>
          </a:p>
          <a:p>
            <a:r>
              <a:rPr lang="en-US" dirty="0"/>
              <a:t>Technical documentation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9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50184-4A1D-3D8A-2720-5A60F327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5EB83-074D-FA69-A0EC-6897BA0A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BF112-4609-426D-C84B-1CC947CE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sprint I will focus on the group project</a:t>
            </a:r>
          </a:p>
          <a:p>
            <a:r>
              <a:rPr lang="en-US" dirty="0"/>
              <a:t>Add load tests to individual</a:t>
            </a:r>
          </a:p>
        </p:txBody>
      </p:sp>
    </p:spTree>
    <p:extLst>
      <p:ext uri="{BB962C8B-B14F-4D97-AF65-F5344CB8AC3E}">
        <p14:creationId xmlns:p14="http://schemas.microsoft.com/office/powerpoint/2010/main" val="19552511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228</TotalTime>
  <Words>131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-apple-system</vt:lpstr>
      <vt:lpstr>Century Gothic</vt:lpstr>
      <vt:lpstr>Wingdings 3</vt:lpstr>
      <vt:lpstr>Segment</vt:lpstr>
      <vt:lpstr>Sprint 4</vt:lpstr>
      <vt:lpstr>Sprint goals</vt:lpstr>
      <vt:lpstr>Sprint achievements</vt:lpstr>
      <vt:lpstr>Relevant updated documentation</vt:lpstr>
      <vt:lpstr>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Jordy Walraven</dc:creator>
  <cp:lastModifiedBy>Jordy Walraven</cp:lastModifiedBy>
  <cp:revision>5</cp:revision>
  <dcterms:created xsi:type="dcterms:W3CDTF">2024-03-24T09:38:35Z</dcterms:created>
  <dcterms:modified xsi:type="dcterms:W3CDTF">2024-06-09T10:07:51Z</dcterms:modified>
</cp:coreProperties>
</file>