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8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68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1090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46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55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975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264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1554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41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479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887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11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4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327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8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41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90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4F6C94-B368-4DB1-8A52-31B2A19C414F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520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orgs/CIRI2-s6/projects/2/views/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2F7B8-B022-3FB3-152D-55350E496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2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EDFFD48-E9B7-66B0-F57C-01553002C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Jordy Walraven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63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1CFD-5433-4C9D-BA56-C1EE7CDD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goals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6DBC20-5180-DE36-E875-4D9C43E6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Setup walking skeleton</a:t>
            </a:r>
          </a:p>
          <a:p>
            <a:r>
              <a:rPr lang="en-US" dirty="0"/>
              <a:t>Create C4 diagram (Level 1 and 2)</a:t>
            </a:r>
          </a:p>
          <a:p>
            <a:r>
              <a:rPr lang="en-US" dirty="0"/>
              <a:t>As a software architect, I want to determine the most suitable architectural styles for my system's requirements so that I can design an effective and scalable solution.</a:t>
            </a:r>
          </a:p>
          <a:p>
            <a:r>
              <a:rPr lang="en-US" dirty="0"/>
              <a:t>As a PC-gamer I want to create an account, so that I can add and view account specific data</a:t>
            </a:r>
          </a:p>
          <a:p>
            <a:r>
              <a:rPr lang="en-US" dirty="0"/>
              <a:t>As a developer, I need to understand how various services or components within the system communicate with each other, so that I can ensure seamless interaction and integration between different parts of the system.</a:t>
            </a:r>
          </a:p>
          <a:p>
            <a:r>
              <a:rPr lang="en-US" dirty="0"/>
              <a:t>Setup CI/CD</a:t>
            </a:r>
          </a:p>
        </p:txBody>
      </p:sp>
    </p:spTree>
    <p:extLst>
      <p:ext uri="{BB962C8B-B14F-4D97-AF65-F5344CB8AC3E}">
        <p14:creationId xmlns:p14="http://schemas.microsoft.com/office/powerpoint/2010/main" val="83770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13E9D-728B-AB0F-DD69-F6438094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achievements</a:t>
            </a:r>
            <a:endParaRPr lang="nl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3E38D90F-914E-FF7D-C681-AE6D012C7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633" y="403112"/>
            <a:ext cx="6175388" cy="4195540"/>
          </a:xfrm>
        </p:spPr>
      </p:pic>
    </p:spTree>
    <p:extLst>
      <p:ext uri="{BB962C8B-B14F-4D97-AF65-F5344CB8AC3E}">
        <p14:creationId xmlns:p14="http://schemas.microsoft.com/office/powerpoint/2010/main" val="131510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C2D62-2868-6908-CA49-BEF22FB6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updated documentation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4E6F55-CBA1-5DD5-8CC6-077A367E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Document</a:t>
            </a:r>
          </a:p>
          <a:p>
            <a:r>
              <a:rPr lang="en-US" dirty="0"/>
              <a:t>Research Report</a:t>
            </a:r>
          </a:p>
          <a:p>
            <a:r>
              <a:rPr lang="en-US" dirty="0"/>
              <a:t>Technical documentation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998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50184-4A1D-3D8A-2720-5A60F3271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5EB83-074D-FA69-A0EC-6897BA0A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FBF112-4609-426D-C84B-1CC947CE1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>
                <a:hlinkClick r:id="rId2"/>
              </a:rPr>
              <a:t>https://github.com/orgs/CIRI2-s6/projects/2/views/2</a:t>
            </a:r>
            <a:r>
              <a:rPr lang="nl-NL" b="1" dirty="0"/>
              <a:t> 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0BA36EA-EC56-21F6-6A72-FA6BE851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0080"/>
            <a:ext cx="12192000" cy="16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5118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218</TotalTime>
  <Words>138</Words>
  <Application>Microsoft Office PowerPoint</Application>
  <PresentationFormat>Breedbeeld</PresentationFormat>
  <Paragraphs>20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Segment</vt:lpstr>
      <vt:lpstr>Sprint 2</vt:lpstr>
      <vt:lpstr>Sprint goals</vt:lpstr>
      <vt:lpstr>Sprint achievements</vt:lpstr>
      <vt:lpstr>Relevant updated documentation</vt:lpstr>
      <vt:lpstr>Sprint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Jordy Walraven</dc:creator>
  <cp:lastModifiedBy>Jordy Walraven</cp:lastModifiedBy>
  <cp:revision>3</cp:revision>
  <dcterms:created xsi:type="dcterms:W3CDTF">2024-03-24T09:38:35Z</dcterms:created>
  <dcterms:modified xsi:type="dcterms:W3CDTF">2024-04-14T16:11:43Z</dcterms:modified>
</cp:coreProperties>
</file>