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0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2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9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00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4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6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77FA-C239-4321-AF2B-EBA8AB5E9241}" type="datetimeFigureOut">
              <a:rPr kumimoji="1" lang="ja-JP" altLang="en-US" smtClean="0"/>
              <a:t>2017/4/1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1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2</cp:revision>
  <dcterms:created xsi:type="dcterms:W3CDTF">2017-03-29T21:18:15Z</dcterms:created>
  <dcterms:modified xsi:type="dcterms:W3CDTF">2017-03-31T23:45:27Z</dcterms:modified>
</cp:coreProperties>
</file>