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20010" autoAdjust="0"/>
    <p:restoredTop sz="94660"/>
  </p:normalViewPr>
  <p:slideViewPr>
    <p:cSldViewPr snapToGrid="0">
      <p:cViewPr varScale="1">
        <p:scale>
          <a:sx n="77" d="100"/>
          <a:sy n="77" d="100"/>
        </p:scale>
        <p:origin x="76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589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978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30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63605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9699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512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4016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056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389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690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565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934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282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406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951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086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807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61BEF0D-F0BB-DE4B-95CE-6DB70DBA9567}" type="datetimeFigureOut">
              <a:rPr lang="en-US" smtClean="0"/>
              <a:pPr/>
              <a:t>4/1/2017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9872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kumimoji="1"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246002" y="1721963"/>
            <a:ext cx="9440034" cy="2567563"/>
          </a:xfrm>
          <a:ln w="66675" cmpd="dbl">
            <a:noFill/>
          </a:ln>
        </p:spPr>
        <p:txBody>
          <a:bodyPr>
            <a:noAutofit/>
          </a:bodyPr>
          <a:lstStyle/>
          <a:p>
            <a:r>
              <a:rPr kumimoji="1" lang="en-US" altLang="ja-JP" sz="21500" dirty="0" smtClean="0">
                <a:solidFill>
                  <a:schemeClr val="tx1"/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CI</a:t>
            </a:r>
            <a:r>
              <a:rPr kumimoji="1" lang="en-US" altLang="ja-JP" sz="21500" dirty="0" smtClean="0">
                <a:ln w="22225">
                  <a:noFill/>
                </a:ln>
                <a:solidFill>
                  <a:srgbClr val="C00000"/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R</a:t>
            </a:r>
            <a:r>
              <a:rPr lang="en-US" altLang="ja-JP" sz="21500" dirty="0">
                <a:solidFill>
                  <a:schemeClr val="tx1"/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-</a:t>
            </a:r>
            <a:r>
              <a:rPr kumimoji="1" lang="en-US" altLang="ja-JP" sz="21500" dirty="0" smtClean="0">
                <a:solidFill>
                  <a:schemeClr val="tx1"/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KIT</a:t>
            </a:r>
            <a:endParaRPr kumimoji="1" lang="ja-JP" altLang="en-US" sz="11500" dirty="0">
              <a:solidFill>
                <a:schemeClr val="tx1"/>
              </a:solidFill>
              <a:latin typeface="Agency FB" panose="020B0503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53574" y="4828622"/>
            <a:ext cx="9440034" cy="1049867"/>
          </a:xfrm>
        </p:spPr>
        <p:txBody>
          <a:bodyPr>
            <a:normAutofit fontScale="92500"/>
          </a:bodyPr>
          <a:lstStyle/>
          <a:p>
            <a:r>
              <a:rPr kumimoji="1" lang="en-US" altLang="ja-JP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kumimoji="1" lang="en-US" altLang="ja-JP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reate </a:t>
            </a:r>
            <a:r>
              <a:rPr kumimoji="1" lang="en-US" altLang="ja-JP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kumimoji="1" lang="en-US" altLang="ja-JP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ntelligent </a:t>
            </a:r>
            <a:r>
              <a:rPr kumimoji="1" lang="en-US" altLang="ja-JP" sz="4800" dirty="0" smtClean="0">
                <a:ln w="19050">
                  <a:solidFill>
                    <a:schemeClr val="tx1">
                      <a:alpha val="25000"/>
                    </a:schemeClr>
                  </a:solidFill>
                </a:ln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kumimoji="1" lang="en-US" altLang="ja-JP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obots  </a:t>
            </a:r>
            <a:r>
              <a:rPr kumimoji="1" lang="en-US" altLang="ja-JP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kumimoji="1" lang="en-US" altLang="ja-JP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yushu </a:t>
            </a:r>
            <a:r>
              <a:rPr kumimoji="1" lang="en-US" altLang="ja-JP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kumimoji="1" lang="en-US" altLang="ja-JP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nstitute of </a:t>
            </a:r>
            <a:r>
              <a:rPr kumimoji="1" lang="en-US" altLang="ja-JP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kumimoji="1" lang="en-US" altLang="ja-JP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echnology</a:t>
            </a:r>
            <a:endParaRPr kumimoji="1" lang="ja-JP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56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1817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石版">
  <a:themeElements>
    <a:clrScheme name="石版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ユーザー定義 2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石版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TM04033929[[fn=石版]]</Template>
  <TotalTime>18</TotalTime>
  <Words>8</Words>
  <Application>Microsoft Office PowerPoint</Application>
  <PresentationFormat>ワイド画面</PresentationFormat>
  <Paragraphs>2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10" baseType="lpstr">
      <vt:lpstr>メイリオ</vt:lpstr>
      <vt:lpstr>Agency FB</vt:lpstr>
      <vt:lpstr>Arial</vt:lpstr>
      <vt:lpstr>Courier New</vt:lpstr>
      <vt:lpstr>Segoe UI</vt:lpstr>
      <vt:lpstr>Trebuchet MS</vt:lpstr>
      <vt:lpstr>Wingdings 2</vt:lpstr>
      <vt:lpstr>石版</vt:lpstr>
      <vt:lpstr>CIR-KIT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bata</dc:creator>
  <cp:lastModifiedBy>bata</cp:lastModifiedBy>
  <cp:revision>4</cp:revision>
  <dcterms:created xsi:type="dcterms:W3CDTF">2017-03-31T23:05:11Z</dcterms:created>
  <dcterms:modified xsi:type="dcterms:W3CDTF">2017-03-31T23:45:30Z</dcterms:modified>
</cp:coreProperties>
</file>