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2" d="100"/>
          <a:sy n="12" d="100"/>
        </p:scale>
        <p:origin x="40" y="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58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7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3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360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969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1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401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5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38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9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6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3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8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40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5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8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0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87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46002" y="1721963"/>
            <a:ext cx="9440034" cy="2567563"/>
          </a:xfrm>
          <a:ln w="66675" cmpd="dbl">
            <a:noFill/>
          </a:ln>
        </p:spPr>
        <p:txBody>
          <a:bodyPr>
            <a:noAutofit/>
          </a:bodyPr>
          <a:lstStyle/>
          <a:p>
            <a:r>
              <a:rPr kumimoji="1" lang="en-US" altLang="ja-JP" sz="21500" dirty="0" smtClean="0">
                <a:solidFill>
                  <a:schemeClr val="tx1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CI</a:t>
            </a:r>
            <a:r>
              <a:rPr kumimoji="1" lang="en-US" altLang="ja-JP" sz="21500" dirty="0" smtClean="0">
                <a:ln w="22225">
                  <a:noFill/>
                </a:ln>
                <a:solidFill>
                  <a:srgbClr val="C00000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R</a:t>
            </a:r>
            <a:r>
              <a:rPr lang="en-US" altLang="ja-JP" sz="21500" dirty="0">
                <a:solidFill>
                  <a:schemeClr val="tx1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-</a:t>
            </a:r>
            <a:r>
              <a:rPr kumimoji="1" lang="en-US" altLang="ja-JP" sz="21500" dirty="0" smtClean="0">
                <a:solidFill>
                  <a:schemeClr val="tx1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KIT</a:t>
            </a:r>
            <a:endParaRPr kumimoji="1" lang="ja-JP" altLang="en-US" sz="11500" dirty="0">
              <a:solidFill>
                <a:schemeClr val="tx1"/>
              </a:solidFill>
              <a:latin typeface="Agency FB" panose="020B05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53574" y="4828622"/>
            <a:ext cx="9440034" cy="1049867"/>
          </a:xfrm>
        </p:spPr>
        <p:txBody>
          <a:bodyPr>
            <a:normAutofit fontScale="92500"/>
          </a:bodyPr>
          <a:lstStyle/>
          <a:p>
            <a:r>
              <a:rPr kumimoji="1" lang="en-US" altLang="ja-JP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1" lang="en-US" altLang="ja-JP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reate </a:t>
            </a:r>
            <a:r>
              <a:rPr kumimoji="1" lang="en-US" altLang="ja-JP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1" lang="en-US" altLang="ja-JP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ntelligent </a:t>
            </a:r>
            <a:r>
              <a:rPr kumimoji="1" lang="en-US" altLang="ja-JP" sz="4800" dirty="0" smtClean="0">
                <a:ln w="19050">
                  <a:solidFill>
                    <a:schemeClr val="tx1">
                      <a:alpha val="25000"/>
                    </a:schemeClr>
                  </a:solidFill>
                </a:ln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kumimoji="1" lang="en-US" altLang="ja-JP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obots  </a:t>
            </a:r>
            <a:r>
              <a:rPr kumimoji="1" lang="en-US" altLang="ja-JP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kumimoji="1" lang="en-US" altLang="ja-JP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yushu </a:t>
            </a:r>
            <a:r>
              <a:rPr kumimoji="1" lang="en-US" altLang="ja-JP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1" lang="en-US" altLang="ja-JP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nstitute of </a:t>
            </a:r>
            <a:r>
              <a:rPr kumimoji="1" lang="en-US" altLang="ja-JP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1" lang="en-US" altLang="ja-JP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echnology</a:t>
            </a:r>
            <a:endParaRPr kumimoji="1" lang="ja-JP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6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81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版">
  <a:themeElements>
    <a:clrScheme name="石版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版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版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TM04033929[[fn=石版]]</Template>
  <TotalTime>15</TotalTime>
  <Words>8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ＭＳ Ｐゴシック</vt:lpstr>
      <vt:lpstr>Agency FB</vt:lpstr>
      <vt:lpstr>Arial</vt:lpstr>
      <vt:lpstr>Calisto MT</vt:lpstr>
      <vt:lpstr>Courier New</vt:lpstr>
      <vt:lpstr>Trebuchet MS</vt:lpstr>
      <vt:lpstr>Wingdings 2</vt:lpstr>
      <vt:lpstr>石版</vt:lpstr>
      <vt:lpstr>CIR-KIT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bata</dc:creator>
  <cp:lastModifiedBy>bata</cp:lastModifiedBy>
  <cp:revision>3</cp:revision>
  <dcterms:created xsi:type="dcterms:W3CDTF">2017-03-31T23:05:11Z</dcterms:created>
  <dcterms:modified xsi:type="dcterms:W3CDTF">2017-03-31T23:20:59Z</dcterms:modified>
</cp:coreProperties>
</file>