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96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29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24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04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18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119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41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84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96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3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4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36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79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D4EA-B17E-4AA7-BB51-8FBD176A4BE8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75937" y="40216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サークル紹介　発表順番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32933" y="1729253"/>
            <a:ext cx="8690199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KIT-FORMULA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CIR-KIT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宇宙クラブ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衛星開発プロジェクト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</a:t>
            </a:r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 </a:t>
            </a:r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VolTech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9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13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Arial</vt:lpstr>
      <vt:lpstr>Century Gothic</vt:lpstr>
      <vt:lpstr>Wingdings</vt:lpstr>
      <vt:lpstr>Wingdings 3</vt:lpstr>
      <vt:lpstr>ウィスプ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</dc:creator>
  <cp:lastModifiedBy>kit</cp:lastModifiedBy>
  <cp:revision>2</cp:revision>
  <dcterms:created xsi:type="dcterms:W3CDTF">2017-04-03T09:16:11Z</dcterms:created>
  <dcterms:modified xsi:type="dcterms:W3CDTF">2017-04-03T09:32:04Z</dcterms:modified>
</cp:coreProperties>
</file>