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77" d="100"/>
          <a:sy n="77" d="100"/>
        </p:scale>
        <p:origin x="76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BDEE-E98D-4F93-A903-1F03703468CC}" type="datetimeFigureOut">
              <a:rPr kumimoji="1" lang="ja-JP" altLang="en-US" smtClean="0"/>
              <a:t>2017/3/30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61DF-5698-4D56-8CEB-FFA5C4BAE2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2883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BDEE-E98D-4F93-A903-1F03703468CC}" type="datetimeFigureOut">
              <a:rPr kumimoji="1" lang="ja-JP" altLang="en-US" smtClean="0"/>
              <a:t>2017/3/30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61DF-5698-4D56-8CEB-FFA5C4BAE2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5268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BDEE-E98D-4F93-A903-1F03703468CC}" type="datetimeFigureOut">
              <a:rPr kumimoji="1" lang="ja-JP" altLang="en-US" smtClean="0"/>
              <a:t>2017/3/30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61DF-5698-4D56-8CEB-FFA5C4BAE2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3518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BDEE-E98D-4F93-A903-1F03703468CC}" type="datetimeFigureOut">
              <a:rPr kumimoji="1" lang="ja-JP" altLang="en-US" smtClean="0"/>
              <a:t>2017/3/30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61DF-5698-4D56-8CEB-FFA5C4BAE2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4121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BDEE-E98D-4F93-A903-1F03703468CC}" type="datetimeFigureOut">
              <a:rPr kumimoji="1" lang="ja-JP" altLang="en-US" smtClean="0"/>
              <a:t>2017/3/30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61DF-5698-4D56-8CEB-FFA5C4BAE2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5805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BDEE-E98D-4F93-A903-1F03703468CC}" type="datetimeFigureOut">
              <a:rPr kumimoji="1" lang="ja-JP" altLang="en-US" smtClean="0"/>
              <a:t>2017/3/30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61DF-5698-4D56-8CEB-FFA5C4BAE2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1292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BDEE-E98D-4F93-A903-1F03703468CC}" type="datetimeFigureOut">
              <a:rPr kumimoji="1" lang="ja-JP" altLang="en-US" smtClean="0"/>
              <a:t>2017/3/30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61DF-5698-4D56-8CEB-FFA5C4BAE2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540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BDEE-E98D-4F93-A903-1F03703468CC}" type="datetimeFigureOut">
              <a:rPr kumimoji="1" lang="ja-JP" altLang="en-US" smtClean="0"/>
              <a:t>2017/3/30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61DF-5698-4D56-8CEB-FFA5C4BAE2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7798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BDEE-E98D-4F93-A903-1F03703468CC}" type="datetimeFigureOut">
              <a:rPr kumimoji="1" lang="ja-JP" altLang="en-US" smtClean="0"/>
              <a:t>2017/3/30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61DF-5698-4D56-8CEB-FFA5C4BAE2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5351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BDEE-E98D-4F93-A903-1F03703468CC}" type="datetimeFigureOut">
              <a:rPr kumimoji="1" lang="ja-JP" altLang="en-US" smtClean="0"/>
              <a:t>2017/3/30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61DF-5698-4D56-8CEB-FFA5C4BAE2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0609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BDEE-E98D-4F93-A903-1F03703468CC}" type="datetimeFigureOut">
              <a:rPr kumimoji="1" lang="ja-JP" altLang="en-US" smtClean="0"/>
              <a:t>2017/3/30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61DF-5698-4D56-8CEB-FFA5C4BAE2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2477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5BDEE-E98D-4F93-A903-1F03703468CC}" type="datetimeFigureOut">
              <a:rPr kumimoji="1" lang="ja-JP" altLang="en-US" smtClean="0"/>
              <a:t>2017/3/30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861DF-5698-4D56-8CEB-FFA5C4BAE2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4737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1050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bata</dc:creator>
  <cp:lastModifiedBy>bata</cp:lastModifiedBy>
  <cp:revision>1</cp:revision>
  <dcterms:created xsi:type="dcterms:W3CDTF">2017-03-29T20:56:48Z</dcterms:created>
  <dcterms:modified xsi:type="dcterms:W3CDTF">2017-03-29T21:01:49Z</dcterms:modified>
</cp:coreProperties>
</file>