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47" d="100"/>
          <a:sy n="47" d="100"/>
        </p:scale>
        <p:origin x="72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77FA-C239-4321-AF2B-EBA8AB5E9241}" type="datetimeFigureOut">
              <a:rPr kumimoji="1" lang="ja-JP" altLang="en-US" smtClean="0"/>
              <a:t>2017/3/30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951-7253-4EFD-A0EF-F61C1D9AA0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443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77FA-C239-4321-AF2B-EBA8AB5E9241}" type="datetimeFigureOut">
              <a:rPr kumimoji="1" lang="ja-JP" altLang="en-US" smtClean="0"/>
              <a:t>2017/3/30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951-7253-4EFD-A0EF-F61C1D9AA0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81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77FA-C239-4321-AF2B-EBA8AB5E9241}" type="datetimeFigureOut">
              <a:rPr kumimoji="1" lang="ja-JP" altLang="en-US" smtClean="0"/>
              <a:t>2017/3/30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951-7253-4EFD-A0EF-F61C1D9AA0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33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77FA-C239-4321-AF2B-EBA8AB5E9241}" type="datetimeFigureOut">
              <a:rPr kumimoji="1" lang="ja-JP" altLang="en-US" smtClean="0"/>
              <a:t>2017/3/30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951-7253-4EFD-A0EF-F61C1D9AA0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95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77FA-C239-4321-AF2B-EBA8AB5E9241}" type="datetimeFigureOut">
              <a:rPr kumimoji="1" lang="ja-JP" altLang="en-US" smtClean="0"/>
              <a:t>2017/3/30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951-7253-4EFD-A0EF-F61C1D9AA0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02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77FA-C239-4321-AF2B-EBA8AB5E9241}" type="datetimeFigureOut">
              <a:rPr kumimoji="1" lang="ja-JP" altLang="en-US" smtClean="0"/>
              <a:t>2017/3/30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951-7253-4EFD-A0EF-F61C1D9AA0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22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77FA-C239-4321-AF2B-EBA8AB5E9241}" type="datetimeFigureOut">
              <a:rPr kumimoji="1" lang="ja-JP" altLang="en-US" smtClean="0"/>
              <a:t>2017/3/30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951-7253-4EFD-A0EF-F61C1D9AA0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93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77FA-C239-4321-AF2B-EBA8AB5E9241}" type="datetimeFigureOut">
              <a:rPr kumimoji="1" lang="ja-JP" altLang="en-US" smtClean="0"/>
              <a:t>2017/3/30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951-7253-4EFD-A0EF-F61C1D9AA0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1009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77FA-C239-4321-AF2B-EBA8AB5E9241}" type="datetimeFigureOut">
              <a:rPr kumimoji="1" lang="ja-JP" altLang="en-US" smtClean="0"/>
              <a:t>2017/3/30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951-7253-4EFD-A0EF-F61C1D9AA0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054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77FA-C239-4321-AF2B-EBA8AB5E9241}" type="datetimeFigureOut">
              <a:rPr kumimoji="1" lang="ja-JP" altLang="en-US" smtClean="0"/>
              <a:t>2017/3/30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951-7253-4EFD-A0EF-F61C1D9AA0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61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A77FA-C239-4321-AF2B-EBA8AB5E9241}" type="datetimeFigureOut">
              <a:rPr kumimoji="1" lang="ja-JP" altLang="en-US" smtClean="0"/>
              <a:t>2017/3/30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64951-7253-4EFD-A0EF-F61C1D9AA0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28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A77FA-C239-4321-AF2B-EBA8AB5E9241}" type="datetimeFigureOut">
              <a:rPr kumimoji="1" lang="ja-JP" altLang="en-US" smtClean="0"/>
              <a:t>2017/3/30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64951-7253-4EFD-A0EF-F61C1D9AA0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53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152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bata</dc:creator>
  <cp:lastModifiedBy>bata</cp:lastModifiedBy>
  <cp:revision>1</cp:revision>
  <dcterms:created xsi:type="dcterms:W3CDTF">2017-03-29T21:18:15Z</dcterms:created>
  <dcterms:modified xsi:type="dcterms:W3CDTF">2017-03-29T21:19:18Z</dcterms:modified>
</cp:coreProperties>
</file>