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5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8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2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1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8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4234543" cy="541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3603172"/>
            <a:ext cx="6618514" cy="3254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21428" y="1792770"/>
            <a:ext cx="6418835" cy="2567563"/>
          </a:xfrm>
          <a:ln w="66675" cmpd="dbl">
            <a:noFill/>
          </a:ln>
        </p:spPr>
        <p:txBody>
          <a:bodyPr>
            <a:noAutofit/>
          </a:bodyPr>
          <a:lstStyle/>
          <a:p>
            <a:r>
              <a:rPr kumimoji="1" lang="en-US" altLang="ja-JP" sz="21500" dirty="0" smtClean="0">
                <a:solidFill>
                  <a:schemeClr val="bg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CI</a:t>
            </a:r>
            <a:r>
              <a:rPr kumimoji="1" lang="en-US" altLang="ja-JP" sz="21500" dirty="0" smtClean="0">
                <a:ln w="22225">
                  <a:noFill/>
                </a:ln>
                <a:solidFill>
                  <a:srgbClr val="C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R</a:t>
            </a:r>
            <a:r>
              <a:rPr lang="en-US" altLang="ja-JP" sz="21500" dirty="0">
                <a:solidFill>
                  <a:schemeClr val="bg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-</a:t>
            </a:r>
            <a:r>
              <a:rPr kumimoji="1" lang="en-US" altLang="ja-JP" sz="21500" dirty="0" smtClean="0">
                <a:solidFill>
                  <a:schemeClr val="bg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KIT</a:t>
            </a:r>
            <a:endParaRPr kumimoji="1" lang="ja-JP" altLang="en-US" sz="11500" dirty="0">
              <a:solidFill>
                <a:schemeClr val="bg1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53574" y="4828622"/>
            <a:ext cx="9440034" cy="1049867"/>
          </a:xfrm>
        </p:spPr>
        <p:txBody>
          <a:bodyPr>
            <a:normAutofit fontScale="92500"/>
          </a:bodyPr>
          <a:lstStyle/>
          <a:p>
            <a:r>
              <a:rPr kumimoji="1" lang="en-US" altLang="ja-JP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 </a:t>
            </a:r>
            <a:r>
              <a:rPr kumimoji="1" lang="en-US" altLang="ja-JP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ntelligent </a:t>
            </a:r>
            <a:r>
              <a:rPr kumimoji="1" lang="en-US" altLang="ja-JP" sz="4800" dirty="0" smtClean="0">
                <a:ln w="19050">
                  <a:solidFill>
                    <a:schemeClr val="tx1">
                      <a:alpha val="25000"/>
                    </a:schemeClr>
                  </a:solidFill>
                </a:ln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obots  </a:t>
            </a:r>
            <a:r>
              <a:rPr kumimoji="1" lang="en-US" altLang="ja-JP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yushu </a:t>
            </a:r>
            <a:r>
              <a:rPr kumimoji="1" lang="en-US" altLang="ja-JP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nstitute of </a:t>
            </a:r>
            <a:r>
              <a:rPr kumimoji="1" lang="en-US" altLang="ja-JP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echnology</a:t>
            </a:r>
            <a:endParaRPr kumimoji="1" lang="ja-JP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419820" y="0"/>
            <a:ext cx="10041147" cy="1752599"/>
          </a:xfrm>
        </p:spPr>
        <p:txBody>
          <a:bodyPr>
            <a:normAutofit/>
          </a:bodyPr>
          <a:lstStyle/>
          <a:p>
            <a:r>
              <a:rPr kumimoji="1" lang="en-US" altLang="ja-JP" sz="8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CIR-KIT</a:t>
            </a:r>
            <a:r>
              <a:rPr kumimoji="1" lang="ja-JP" altLang="en-US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endParaRPr kumimoji="1" lang="ja-JP" altLang="en-US" sz="6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03902" y="1480454"/>
            <a:ext cx="8759241" cy="13383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ja-JP" altLang="en-US" sz="17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ロボット</a:t>
            </a:r>
            <a:r>
              <a:rPr lang="ja-JP" altLang="en-US" sz="17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の開発をしている団体</a:t>
            </a:r>
            <a:endParaRPr lang="en-US" altLang="ja-JP" sz="17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09988" y="3025632"/>
            <a:ext cx="71810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活動日時：個人の</a:t>
            </a:r>
            <a:r>
              <a:rPr kumimoji="1" lang="ja-JP" altLang="en-US" sz="4800" b="1" dirty="0" smtClean="0">
                <a:solidFill>
                  <a:srgbClr val="C00000"/>
                </a:solidFill>
              </a:rPr>
              <a:t>自由</a:t>
            </a:r>
            <a:r>
              <a:rPr kumimoji="1" lang="ja-JP" altLang="en-US" sz="4400" dirty="0" smtClean="0"/>
              <a:t>！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メンバー：学部生が中心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　場所　：ものつくり工房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887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17714"/>
            <a:ext cx="10018713" cy="1752599"/>
          </a:xfrm>
        </p:spPr>
        <p:txBody>
          <a:bodyPr>
            <a:normAutofit/>
          </a:bodyPr>
          <a:lstStyle/>
          <a:p>
            <a:r>
              <a:rPr kumimoji="1" lang="ja-JP" altLang="en-US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普段</a:t>
            </a:r>
            <a:r>
              <a:rPr kumimoji="1" lang="ja-JP" altLang="en-US" sz="6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の活動内容</a:t>
            </a:r>
            <a:endParaRPr kumimoji="1" lang="ja-JP" altLang="en-US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17573" y="2340427"/>
            <a:ext cx="10018713" cy="3124201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正規のプロジェクト開発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各個人の自由課題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新人教育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4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7768" y="0"/>
            <a:ext cx="10018713" cy="1752599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昨年度の</a:t>
            </a:r>
            <a:r>
              <a:rPr kumimoji="1" lang="ja-JP" altLang="en-US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活動成果</a:t>
            </a:r>
            <a:endParaRPr kumimoji="1" lang="ja-JP" altLang="en-US" sz="6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つくばチャレンジ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11" y="0"/>
            <a:ext cx="10018713" cy="1752599"/>
          </a:xfrm>
        </p:spPr>
        <p:txBody>
          <a:bodyPr>
            <a:normAutofit/>
          </a:bodyPr>
          <a:lstStyle/>
          <a:p>
            <a:r>
              <a:rPr lang="ja-JP" altLang="en-US" sz="6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</a:t>
            </a:r>
            <a:r>
              <a:rPr kumimoji="1" lang="ja-JP" altLang="en-US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年生</a:t>
            </a:r>
            <a:r>
              <a:rPr kumimoji="1" lang="ja-JP" altLang="en-US" sz="6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の活動内容</a:t>
            </a:r>
            <a:endParaRPr kumimoji="1" lang="ja-JP" altLang="en-US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99451" y="2242456"/>
            <a:ext cx="11099576" cy="2743201"/>
          </a:xfrm>
        </p:spPr>
        <p:txBody>
          <a:bodyPr>
            <a:noAutofit/>
          </a:bodyPr>
          <a:lstStyle/>
          <a:p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ラミング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慣れる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ex)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ライントレース、じゃんけんゲーム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開発学習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正規のプロジェクト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への参加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2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>
            <a:normAutofit/>
          </a:bodyPr>
          <a:lstStyle/>
          <a:p>
            <a:r>
              <a:rPr kumimoji="1" lang="ja-JP" altLang="en-US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今年度</a:t>
            </a:r>
            <a:r>
              <a:rPr kumimoji="1"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の活動予定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4915" y="2090056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つくばチャレンジ</a:t>
            </a:r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への参加</a:t>
            </a:r>
            <a:endParaRPr kumimoji="1" lang="en-US" altLang="ja-JP" sz="4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学内案内</a:t>
            </a:r>
            <a:r>
              <a:rPr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ロボット</a:t>
            </a:r>
            <a:r>
              <a:rPr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の開発</a:t>
            </a:r>
            <a:endParaRPr lang="en-US" altLang="ja-JP" sz="4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6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101</TotalTime>
  <Words>72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HGｺﾞｼｯｸM</vt:lpstr>
      <vt:lpstr>メイリオ</vt:lpstr>
      <vt:lpstr>Agency FB</vt:lpstr>
      <vt:lpstr>Arial</vt:lpstr>
      <vt:lpstr>Corbel</vt:lpstr>
      <vt:lpstr>Courier New</vt:lpstr>
      <vt:lpstr>Segoe UI</vt:lpstr>
      <vt:lpstr>Wingdings</vt:lpstr>
      <vt:lpstr>視差</vt:lpstr>
      <vt:lpstr>CIR-KIT</vt:lpstr>
      <vt:lpstr>CIR-KITとは</vt:lpstr>
      <vt:lpstr>普段の活動内容</vt:lpstr>
      <vt:lpstr>昨年度の活動成果</vt:lpstr>
      <vt:lpstr>一年生の活動内容</vt:lpstr>
      <vt:lpstr>今年度の活動予定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bata</dc:creator>
  <cp:lastModifiedBy>bata</cp:lastModifiedBy>
  <cp:revision>17</cp:revision>
  <dcterms:created xsi:type="dcterms:W3CDTF">2017-03-31T23:05:11Z</dcterms:created>
  <dcterms:modified xsi:type="dcterms:W3CDTF">2017-04-02T06:38:17Z</dcterms:modified>
</cp:coreProperties>
</file>