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1880" autoAdjust="0"/>
  </p:normalViewPr>
  <p:slideViewPr>
    <p:cSldViewPr snapToGrid="0">
      <p:cViewPr varScale="1">
        <p:scale>
          <a:sx n="20" d="100"/>
          <a:sy n="20" d="100"/>
        </p:scale>
        <p:origin x="544" y="40"/>
      </p:cViewPr>
      <p:guideLst/>
    </p:cSldViewPr>
  </p:slideViewPr>
  <p:notesTextViewPr>
    <p:cViewPr>
      <p:scale>
        <a:sx n="1" d="1"/>
        <a:sy n="1" d="1"/>
      </p:scale>
      <p:origin x="0" y="-72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D41CF5-A85B-4D78-92EB-EE1795CC05E6}" type="datetimeFigureOut">
              <a:rPr kumimoji="1" lang="ja-JP" altLang="en-US" smtClean="0"/>
              <a:t>2017/4/4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2DE8A9-2251-4092-8730-C6B87F7A8E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270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新入生のみなさんオリエンテーションお疲れ様でした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いまから</a:t>
            </a:r>
            <a:r>
              <a:rPr kumimoji="1" lang="en-US" altLang="ja-JP" dirty="0" smtClean="0"/>
              <a:t>30</a:t>
            </a:r>
            <a:r>
              <a:rPr kumimoji="1" lang="ja-JP" altLang="en-US" dirty="0" smtClean="0"/>
              <a:t>分とちょっとのあいだ、学生プロジェクトなどといった、物作り系の団体、部活やサークルとはまた違った団体の</a:t>
            </a:r>
            <a:endParaRPr kumimoji="1" lang="en-US" altLang="ja-JP" dirty="0" smtClean="0"/>
          </a:p>
          <a:p>
            <a:r>
              <a:rPr kumimoji="1" lang="ja-JP" altLang="en-US" dirty="0" smtClean="0"/>
              <a:t>紹介をしていきます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最後までお付き合いください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DE8A9-2251-4092-8730-C6B87F7A8EDC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2693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ED4EA-B17E-4AA7-BB51-8FBD176A4BE8}" type="datetimeFigureOut">
              <a:rPr kumimoji="1" lang="ja-JP" altLang="en-US" smtClean="0"/>
              <a:t>2017/4/4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16664AB-804A-41B2-9138-8735343159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4966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ED4EA-B17E-4AA7-BB51-8FBD176A4BE8}" type="datetimeFigureOut">
              <a:rPr kumimoji="1" lang="ja-JP" altLang="en-US" smtClean="0"/>
              <a:t>2017/4/4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16664AB-804A-41B2-9138-8735343159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6296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ED4EA-B17E-4AA7-BB51-8FBD176A4BE8}" type="datetimeFigureOut">
              <a:rPr kumimoji="1" lang="ja-JP" altLang="en-US" smtClean="0"/>
              <a:t>2017/4/4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16664AB-804A-41B2-9138-8735343159A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92474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ED4EA-B17E-4AA7-BB51-8FBD176A4BE8}" type="datetimeFigureOut">
              <a:rPr kumimoji="1" lang="ja-JP" altLang="en-US" smtClean="0"/>
              <a:t>2017/4/4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16664AB-804A-41B2-9138-8735343159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10419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ED4EA-B17E-4AA7-BB51-8FBD176A4BE8}" type="datetimeFigureOut">
              <a:rPr kumimoji="1" lang="ja-JP" altLang="en-US" smtClean="0"/>
              <a:t>2017/4/4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16664AB-804A-41B2-9138-8735343159A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251867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ED4EA-B17E-4AA7-BB51-8FBD176A4BE8}" type="datetimeFigureOut">
              <a:rPr kumimoji="1" lang="ja-JP" altLang="en-US" smtClean="0"/>
              <a:t>2017/4/4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16664AB-804A-41B2-9138-8735343159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61196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ED4EA-B17E-4AA7-BB51-8FBD176A4BE8}" type="datetimeFigureOut">
              <a:rPr kumimoji="1" lang="ja-JP" altLang="en-US" smtClean="0"/>
              <a:t>2017/4/4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64AB-804A-41B2-9138-8735343159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74126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ED4EA-B17E-4AA7-BB51-8FBD176A4BE8}" type="datetimeFigureOut">
              <a:rPr kumimoji="1" lang="ja-JP" altLang="en-US" smtClean="0"/>
              <a:t>2017/4/4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64AB-804A-41B2-9138-8735343159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6790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ED4EA-B17E-4AA7-BB51-8FBD176A4BE8}" type="datetimeFigureOut">
              <a:rPr kumimoji="1" lang="ja-JP" altLang="en-US" smtClean="0"/>
              <a:t>2017/4/4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64AB-804A-41B2-9138-8735343159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4842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ED4EA-B17E-4AA7-BB51-8FBD176A4BE8}" type="datetimeFigureOut">
              <a:rPr kumimoji="1" lang="ja-JP" altLang="en-US" smtClean="0"/>
              <a:t>2017/4/4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16664AB-804A-41B2-9138-8735343159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2961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ED4EA-B17E-4AA7-BB51-8FBD176A4BE8}" type="datetimeFigureOut">
              <a:rPr kumimoji="1" lang="ja-JP" altLang="en-US" smtClean="0"/>
              <a:t>2017/4/4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16664AB-804A-41B2-9138-8735343159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1342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ED4EA-B17E-4AA7-BB51-8FBD176A4BE8}" type="datetimeFigureOut">
              <a:rPr kumimoji="1" lang="ja-JP" altLang="en-US" smtClean="0"/>
              <a:t>2017/4/4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16664AB-804A-41B2-9138-8735343159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4452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ED4EA-B17E-4AA7-BB51-8FBD176A4BE8}" type="datetimeFigureOut">
              <a:rPr kumimoji="1" lang="ja-JP" altLang="en-US" smtClean="0"/>
              <a:t>2017/4/4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64AB-804A-41B2-9138-8735343159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8368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ED4EA-B17E-4AA7-BB51-8FBD176A4BE8}" type="datetimeFigureOut">
              <a:rPr kumimoji="1" lang="ja-JP" altLang="en-US" smtClean="0"/>
              <a:t>2017/4/4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64AB-804A-41B2-9138-8735343159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2515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ED4EA-B17E-4AA7-BB51-8FBD176A4BE8}" type="datetimeFigureOut">
              <a:rPr kumimoji="1" lang="ja-JP" altLang="en-US" smtClean="0"/>
              <a:t>2017/4/4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64AB-804A-41B2-9138-8735343159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1329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ED4EA-B17E-4AA7-BB51-8FBD176A4BE8}" type="datetimeFigureOut">
              <a:rPr kumimoji="1" lang="ja-JP" altLang="en-US" smtClean="0"/>
              <a:t>2017/4/4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16664AB-804A-41B2-9138-8735343159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5795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ED4EA-B17E-4AA7-BB51-8FBD176A4BE8}" type="datetimeFigureOut">
              <a:rPr kumimoji="1" lang="ja-JP" altLang="en-US" smtClean="0"/>
              <a:t>2017/4/4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16664AB-804A-41B2-9138-8735343159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842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875937" y="402160"/>
            <a:ext cx="78021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プロジェクト団体の紹介</a:t>
            </a:r>
            <a:endParaRPr lang="ja-JP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2649117" y="1567412"/>
            <a:ext cx="8542723" cy="507831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685800" indent="-685800">
              <a:buFont typeface="Wingdings" panose="05000000000000000000" pitchFamily="2" charset="2"/>
              <a:buChar char="Ø"/>
            </a:pPr>
            <a:r>
              <a:rPr lang="ja-JP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宇宙クラブ</a:t>
            </a:r>
            <a:endParaRPr lang="en-US" altLang="ja-JP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685800" indent="-685800">
              <a:buFont typeface="Wingdings" panose="05000000000000000000" pitchFamily="2" charset="2"/>
              <a:buChar char="Ø"/>
            </a:pPr>
            <a:r>
              <a:rPr lang="ja-JP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衛星開発プロジェクト</a:t>
            </a:r>
            <a:endParaRPr lang="en-US" altLang="ja-JP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685800" indent="-685800">
              <a:buFont typeface="Wingdings" panose="05000000000000000000" pitchFamily="2" charset="2"/>
              <a:buChar char="Ø"/>
            </a:pPr>
            <a:r>
              <a:rPr lang="en-US" altLang="ja-JP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KIT</a:t>
            </a:r>
            <a:r>
              <a:rPr lang="ja-JP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ja-JP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</a:t>
            </a:r>
            <a:r>
              <a:rPr lang="ja-JP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ja-JP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Formula </a:t>
            </a:r>
            <a:r>
              <a:rPr lang="en-US" altLang="ja-JP" sz="5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VolTech</a:t>
            </a:r>
            <a:endParaRPr lang="en-US" altLang="ja-JP" sz="5400" b="0" u="sng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685800" indent="-685800">
              <a:buFont typeface="Wingdings" panose="05000000000000000000" pitchFamily="2" charset="2"/>
              <a:buChar char="Ø"/>
            </a:pPr>
            <a:r>
              <a:rPr lang="en-US" altLang="ja-JP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KIT-FORMULA</a:t>
            </a:r>
          </a:p>
          <a:p>
            <a:pPr marL="685800" indent="-685800">
              <a:buFont typeface="Wingdings" panose="05000000000000000000" pitchFamily="2" charset="2"/>
              <a:buChar char="Ø"/>
            </a:pPr>
            <a:r>
              <a:rPr lang="en-US" altLang="ja-JP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CIR-KIT</a:t>
            </a:r>
          </a:p>
          <a:p>
            <a:pPr marL="685800" indent="-685800">
              <a:buFont typeface="Wingdings" panose="05000000000000000000" pitchFamily="2" charset="2"/>
              <a:buChar char="Ø"/>
            </a:pPr>
            <a:r>
              <a:rPr lang="en-US" altLang="ja-JP" sz="5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Kyutech_JAIRO</a:t>
            </a:r>
            <a:endParaRPr lang="en-US" altLang="ja-JP" sz="54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4296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ウィスプ">
  <a:themeElements>
    <a:clrScheme name="ウィスプ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ウィスプ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ィスプ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27</TotalTime>
  <Words>61</Words>
  <Application>Microsoft Office PowerPoint</Application>
  <PresentationFormat>ワイド画面</PresentationFormat>
  <Paragraphs>14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メイリオ</vt:lpstr>
      <vt:lpstr>游ゴシック</vt:lpstr>
      <vt:lpstr>Arial</vt:lpstr>
      <vt:lpstr>Century Gothic</vt:lpstr>
      <vt:lpstr>Wingdings</vt:lpstr>
      <vt:lpstr>Wingdings 3</vt:lpstr>
      <vt:lpstr>ウィスプ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kit</dc:creator>
  <cp:lastModifiedBy>bata</cp:lastModifiedBy>
  <cp:revision>6</cp:revision>
  <dcterms:created xsi:type="dcterms:W3CDTF">2017-04-03T09:16:11Z</dcterms:created>
  <dcterms:modified xsi:type="dcterms:W3CDTF">2017-04-03T17:11:16Z</dcterms:modified>
</cp:coreProperties>
</file>