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718-45C7-43BC-909D-226C5AFBF5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371-7916-4A0E-8ED0-78A58F6DF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WEEKLY Report</a:t>
            </a:r>
          </a:p>
        </p:txBody>
      </p:sp>
    </p:spTree>
    <p:extLst>
      <p:ext uri="{BB962C8B-B14F-4D97-AF65-F5344CB8AC3E}">
        <p14:creationId xmlns:p14="http://schemas.microsoft.com/office/powerpoint/2010/main" val="1742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ForwardModelTut.mlx  and Create a Dataframe for Settings variables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Installed MATLAB</a:t>
            </a:r>
          </a:p>
          <a:p>
            <a:r>
              <a:rPr lang="en-US" dirty="0"/>
              <a:t>Downloaded the Project files from GitHub</a:t>
            </a:r>
          </a:p>
          <a:p>
            <a:r>
              <a:rPr lang="en-US" dirty="0"/>
              <a:t>Changed the paths in the CIRLSetup.m to the local paths -- [ Consulted Dr. Van]</a:t>
            </a:r>
          </a:p>
          <a:p>
            <a:r>
              <a:rPr lang="en-US" dirty="0"/>
              <a:t>Created a Dataframe class which uses MATLAB table as an object oriented alternative.</a:t>
            </a:r>
          </a:p>
          <a:p>
            <a:r>
              <a:rPr lang="en-US" dirty="0"/>
              <a:t>All the settings variables are created as a structure and then a Dataframe is created using the structure. (The Dataframe can also be created from a CSV file)</a:t>
            </a:r>
          </a:p>
          <a:p>
            <a:r>
              <a:rPr lang="en-US" dirty="0"/>
              <a:t>Passed Settings dataframe as argument to PSFAgard function.</a:t>
            </a:r>
          </a:p>
          <a:p>
            <a:r>
              <a:rPr lang="en-US" dirty="0"/>
              <a:t>Modified PSFAgard function to take one argument instead of 4 arguments.</a:t>
            </a:r>
          </a:p>
        </p:txBody>
      </p:sp>
    </p:spTree>
    <p:extLst>
      <p:ext uri="{BB962C8B-B14F-4D97-AF65-F5344CB8AC3E}">
        <p14:creationId xmlns:p14="http://schemas.microsoft.com/office/powerpoint/2010/main" val="4315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 to Use Google Colab for Python  and Call MATLAB function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Read some documentations on how to use Google Colab to write code in Python.</a:t>
            </a:r>
          </a:p>
          <a:p>
            <a:r>
              <a:rPr lang="en-US" dirty="0"/>
              <a:t>Created settings dataframe in Python.</a:t>
            </a:r>
          </a:p>
          <a:p>
            <a:r>
              <a:rPr lang="en-US" dirty="0"/>
              <a:t>Installed some packages and calling matlab engine from Google Colab, but this approach was not working.</a:t>
            </a:r>
          </a:p>
          <a:p>
            <a:r>
              <a:rPr lang="en-US" dirty="0"/>
              <a:t>Installed Python setup under matlab external packages using Anaconda prompt on local system. </a:t>
            </a:r>
          </a:p>
          <a:p>
            <a:r>
              <a:rPr lang="en-US" dirty="0"/>
              <a:t>Using Jupyter Notebook able to start matlab engine from Python.</a:t>
            </a:r>
          </a:p>
          <a:p>
            <a:r>
              <a:rPr lang="en-US" dirty="0"/>
              <a:t>Getting Matlab Execution Error while calling PSFAgard matlab function from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89045"/>
            <a:ext cx="9603275" cy="506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tutorials 2 “2.DownsamplingMetricsNoiseTut.mlx” and 3 “Tut3b_SimTunableMBBead100Iter100.m” 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Modified some functions (during the tutorial scripts) to adapt the new cool “Settings” data structure.</a:t>
            </a:r>
          </a:p>
          <a:p>
            <a:r>
              <a:rPr lang="en-US" dirty="0"/>
              <a:t>Able to run tutorial 2 DownsamplingMetricsNoiseTut. (It simulates and stores the forward model image)</a:t>
            </a:r>
          </a:p>
          <a:p>
            <a:r>
              <a:rPr lang="en-US" dirty="0"/>
              <a:t>While running tutorial 3 there were some errors in some of the functions [ Consulted Dr. Van]</a:t>
            </a:r>
          </a:p>
          <a:p>
            <a:r>
              <a:rPr lang="en-US" dirty="0"/>
              <a:t>Fixed the code and able to run tutorial 3. (gets the restoration image of the forward model image)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MATLAB function from Python in Local Machine (</a:t>
            </a:r>
            <a:r>
              <a:rPr lang="en-US" dirty="0">
                <a:solidFill>
                  <a:srgbClr val="00B050"/>
                </a:solidFill>
              </a:rPr>
              <a:t>Almost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Using Jupyter Notebook able to start and stop the matlab engine from Python.</a:t>
            </a:r>
          </a:p>
          <a:p>
            <a:r>
              <a:rPr lang="en-US" dirty="0"/>
              <a:t>I’m able to call add function in matlab from python and print the output.</a:t>
            </a:r>
          </a:p>
          <a:p>
            <a:r>
              <a:rPr lang="en-US" dirty="0"/>
              <a:t>Created Settings dictionary in python with values as floats as matlab doesn’t work on integers.</a:t>
            </a:r>
          </a:p>
          <a:p>
            <a:r>
              <a:rPr lang="en-US" dirty="0"/>
              <a:t>Able to call PSFAgard matlab function from Python.</a:t>
            </a:r>
          </a:p>
          <a:p>
            <a:r>
              <a:rPr lang="en-US" dirty="0"/>
              <a:t>But unable to print h as it has many values and the Jupyter server is not responding.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Comparing the results of PSFAgard function in Python by exporting the MATLAB function results. (If it doesn't work than working on smaller dimension values)</a:t>
            </a:r>
          </a:p>
          <a:p>
            <a:r>
              <a:rPr lang="en-US" dirty="0">
                <a:solidFill>
                  <a:srgbClr val="0070C0"/>
                </a:solidFill>
              </a:rPr>
              <a:t>Spherical Shell object display in Python.</a:t>
            </a:r>
          </a:p>
          <a:p>
            <a:r>
              <a:rPr lang="en-US" dirty="0">
                <a:solidFill>
                  <a:srgbClr val="0070C0"/>
                </a:solidFill>
              </a:rPr>
              <a:t>Understanding the input and outputs of tutorials, flowchart.</a:t>
            </a:r>
          </a:p>
          <a:p>
            <a:r>
              <a:rPr lang="en-US" dirty="0">
                <a:solidFill>
                  <a:srgbClr val="0070C0"/>
                </a:solidFill>
              </a:rPr>
              <a:t>Coming up with the idea of how to unit test and consulting with Dr. Van.</a:t>
            </a:r>
          </a:p>
        </p:txBody>
      </p:sp>
    </p:spTree>
    <p:extLst>
      <p:ext uri="{BB962C8B-B14F-4D97-AF65-F5344CB8AC3E}">
        <p14:creationId xmlns:p14="http://schemas.microsoft.com/office/powerpoint/2010/main" val="37681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42393"/>
            <a:ext cx="9603275" cy="5111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Implementations</a:t>
            </a:r>
          </a:p>
          <a:p>
            <a:r>
              <a:rPr lang="en-US" dirty="0"/>
              <a:t>Python Settings structure is not supported by MATLAB functions, only float values can be passed to the MATLAB.</a:t>
            </a:r>
          </a:p>
          <a:p>
            <a:r>
              <a:rPr lang="en-US" dirty="0"/>
              <a:t>Able to call SphericalShell matlab function from Python but when trying to print  3D image of the object in the python it is not getting displayed  with the error “</a:t>
            </a:r>
            <a:r>
              <a:rPr lang="en-US" b="1" dirty="0">
                <a:solidFill>
                  <a:srgbClr val="C00000"/>
                </a:solidFill>
              </a:rPr>
              <a:t>TypeError</a:t>
            </a:r>
            <a:r>
              <a:rPr lang="en-US" dirty="0">
                <a:solidFill>
                  <a:srgbClr val="C00000"/>
                </a:solidFill>
              </a:rPr>
              <a:t>: '&lt;' not supported between instances of 'tuple' and 'int’</a:t>
            </a:r>
            <a:r>
              <a:rPr lang="en-US" dirty="0"/>
              <a:t>”.</a:t>
            </a:r>
          </a:p>
          <a:p>
            <a:r>
              <a:rPr lang="en-US" dirty="0"/>
              <a:t>I have read the Testing Framework document to understand the input and outputs of Tutorials.</a:t>
            </a:r>
          </a:p>
          <a:p>
            <a:r>
              <a:rPr lang="en-US" dirty="0"/>
              <a:t>Created initial draft testing framework called InverseTest.m function and TestInverseTest.m to test it. [ Consulted Dr. Van]</a:t>
            </a:r>
          </a:p>
          <a:p>
            <a:r>
              <a:rPr lang="en-US" dirty="0"/>
              <a:t>As of now InverseTest simulates the Spherical shell object and generates forward model data and gives to Backward algorithm and compares the resulting estimated object with simulated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Status</a:t>
            </a:r>
          </a:p>
          <a:p>
            <a:r>
              <a:rPr lang="en-US" dirty="0">
                <a:solidFill>
                  <a:srgbClr val="0070C0"/>
                </a:solidFill>
              </a:rPr>
              <a:t>Comparing the results of PSFAgard function in Python by exporting the MATLAB function results. (If it doesn't work than working on smaller dimension values)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Can’t be completed as Python is unable to call PSFAgard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Spherical Shell object display in Python.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Understanding the input and outputs of tutorials, flowchart.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Coming up with the idea of how to unit test and consulting with Dr. Van.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7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Add the PSFAgard and other functions to be used in the InverseTest.m to the “Settings” data structure in order to encapsulate the data.</a:t>
            </a:r>
          </a:p>
          <a:p>
            <a:r>
              <a:rPr lang="en-US" dirty="0">
                <a:solidFill>
                  <a:srgbClr val="0070C0"/>
                </a:solidFill>
              </a:rPr>
              <a:t>Create Metrics data structure.</a:t>
            </a:r>
          </a:p>
          <a:p>
            <a:r>
              <a:rPr lang="en-US" dirty="0">
                <a:solidFill>
                  <a:srgbClr val="0070C0"/>
                </a:solidFill>
              </a:rPr>
              <a:t>Compare objects using MSESSIM.</a:t>
            </a:r>
          </a:p>
          <a:p>
            <a:r>
              <a:rPr lang="en-US" dirty="0">
                <a:solidFill>
                  <a:srgbClr val="0070C0"/>
                </a:solidFill>
              </a:rPr>
              <a:t>Write Unit Tests for PatternTunable3DNSlits and MSESSIM.</a:t>
            </a:r>
          </a:p>
          <a:p>
            <a:r>
              <a:rPr lang="en-US" dirty="0">
                <a:solidFill>
                  <a:srgbClr val="0070C0"/>
                </a:solidFill>
              </a:rPr>
              <a:t>Read the pdf to know more about scientific unit tests.</a:t>
            </a:r>
          </a:p>
          <a:p>
            <a:r>
              <a:rPr lang="en-US" dirty="0">
                <a:solidFill>
                  <a:srgbClr val="0070C0"/>
                </a:solidFill>
              </a:rPr>
              <a:t>Modify the SIMIntegrationTest 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24598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756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     WEEKLY Report</vt:lpstr>
      <vt:lpstr>WEEK 1</vt:lpstr>
      <vt:lpstr>Python MATLAB Integration Task</vt:lpstr>
      <vt:lpstr>WEEK 2</vt:lpstr>
      <vt:lpstr>Python MATLAB Integration Task</vt:lpstr>
      <vt:lpstr>WEEK 3</vt:lpstr>
      <vt:lpstr>WEEK 3</vt:lpstr>
      <vt:lpstr>WEEK 3</vt:lpstr>
      <vt:lpstr>WEEK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Battu Kranthi</dc:creator>
  <cp:lastModifiedBy>Battu Kranthi</cp:lastModifiedBy>
  <cp:revision>84</cp:revision>
  <dcterms:created xsi:type="dcterms:W3CDTF">2020-05-15T18:54:09Z</dcterms:created>
  <dcterms:modified xsi:type="dcterms:W3CDTF">2020-05-29T17:48:46Z</dcterms:modified>
</cp:coreProperties>
</file>