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718-45C7-43BC-909D-226C5AFBF53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EE1691-8FDE-4618-9F51-9F9A90EE2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371-7916-4A0E-8ED0-78A58F6DF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WEEKLY Report</a:t>
            </a:r>
          </a:p>
        </p:txBody>
      </p:sp>
    </p:spTree>
    <p:extLst>
      <p:ext uri="{BB962C8B-B14F-4D97-AF65-F5344CB8AC3E}">
        <p14:creationId xmlns:p14="http://schemas.microsoft.com/office/powerpoint/2010/main" val="1742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ForwardModelTut.mlx  and Create a Dataframe for Settings variables (</a:t>
            </a:r>
            <a:r>
              <a:rPr lang="en-US" dirty="0">
                <a:solidFill>
                  <a:srgbClr val="00B050"/>
                </a:solidFill>
              </a:rPr>
              <a:t>Completed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Installed MATLAB</a:t>
            </a:r>
          </a:p>
          <a:p>
            <a:r>
              <a:rPr lang="en-US" dirty="0"/>
              <a:t>Downloaded the Project files from GitHub</a:t>
            </a:r>
          </a:p>
          <a:p>
            <a:r>
              <a:rPr lang="en-US" dirty="0"/>
              <a:t>Changed the paths in the CIRLSetup.m to the local paths -- [ Consulted Dr. Van]</a:t>
            </a:r>
          </a:p>
          <a:p>
            <a:r>
              <a:rPr lang="en-US" dirty="0"/>
              <a:t>Created a Dataframe class which uses MATLAB table as an object oriented alternative.</a:t>
            </a:r>
          </a:p>
          <a:p>
            <a:r>
              <a:rPr lang="en-US" dirty="0"/>
              <a:t>All the settings variables are created as a structure and then a Dataframe is created using the structure. (The Dataframe can also be created from a CSV file)</a:t>
            </a:r>
          </a:p>
          <a:p>
            <a:r>
              <a:rPr lang="en-US" dirty="0"/>
              <a:t>Passed Settings dataframe as argument to PSFAgard function.</a:t>
            </a:r>
          </a:p>
          <a:p>
            <a:r>
              <a:rPr lang="en-US" dirty="0"/>
              <a:t>Modified PSFAgard function to take one argument instead of 4 arguments.</a:t>
            </a:r>
          </a:p>
        </p:txBody>
      </p:sp>
    </p:spTree>
    <p:extLst>
      <p:ext uri="{BB962C8B-B14F-4D97-AF65-F5344CB8AC3E}">
        <p14:creationId xmlns:p14="http://schemas.microsoft.com/office/powerpoint/2010/main" val="4315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572-5A28-4853-843E-76B7ABF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 MATLAB Integration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3CD-F564-4FC9-A97E-D04D1D3D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5575"/>
            <a:ext cx="9603275" cy="45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 to Use Google Colab for Python  and Call MATLAB function (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Read some documentations on how to use Google Colab to write code in Python.</a:t>
            </a:r>
          </a:p>
          <a:p>
            <a:r>
              <a:rPr lang="en-US" dirty="0"/>
              <a:t>Created settings dataframe in Python.</a:t>
            </a:r>
          </a:p>
          <a:p>
            <a:r>
              <a:rPr lang="en-US" dirty="0"/>
              <a:t>Installed some packages and calling matlab engine from Google Colab, but this approach was not working.</a:t>
            </a:r>
          </a:p>
          <a:p>
            <a:r>
              <a:rPr lang="en-US" dirty="0"/>
              <a:t>Installed Python setup under matlab external packages using Anaconda prompt on local system. </a:t>
            </a:r>
          </a:p>
          <a:p>
            <a:r>
              <a:rPr lang="en-US" dirty="0"/>
              <a:t>Using Jupyter Notebook able to start matlab engine from Python.</a:t>
            </a:r>
          </a:p>
          <a:p>
            <a:r>
              <a:rPr lang="en-US" dirty="0"/>
              <a:t>Getting Matlab Execution Error while calling PSFAgard matlab function from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206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     WEEKLY Report</vt:lpstr>
      <vt:lpstr>TASK 1</vt:lpstr>
      <vt:lpstr>Python MATLAB Integration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Battu Kranthi</dc:creator>
  <cp:lastModifiedBy>Battu Kranthi</cp:lastModifiedBy>
  <cp:revision>40</cp:revision>
  <dcterms:created xsi:type="dcterms:W3CDTF">2020-05-15T18:54:09Z</dcterms:created>
  <dcterms:modified xsi:type="dcterms:W3CDTF">2020-05-15T19:48:08Z</dcterms:modified>
</cp:coreProperties>
</file>