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4" r:id="rId7"/>
    <p:sldId id="262" r:id="rId8"/>
    <p:sldId id="265" r:id="rId9"/>
    <p:sldId id="263" r:id="rId10"/>
    <p:sldId id="266" r:id="rId11"/>
    <p:sldId id="267" r:id="rId12"/>
    <p:sldId id="268" r:id="rId13"/>
    <p:sldId id="270" r:id="rId14"/>
    <p:sldId id="269" r:id="rId15"/>
    <p:sldId id="271" r:id="rId16"/>
    <p:sldId id="272" r:id="rId17"/>
    <p:sldId id="273" r:id="rId18"/>
    <p:sldId id="275" r:id="rId19"/>
    <p:sldId id="274" r:id="rId20"/>
    <p:sldId id="276"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EE1691-8FDE-4618-9F51-9F9A90EE20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1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3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D4718-45C7-43BC-909D-226C5AFBF53E}"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12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D4718-45C7-43BC-909D-226C5AFBF53E}"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E1691-8FDE-4618-9F51-9F9A90EE20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1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D4718-45C7-43BC-909D-226C5AFBF53E}"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29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D4718-45C7-43BC-909D-226C5AFBF53E}" type="datetimeFigureOut">
              <a:rPr lang="en-US" smtClean="0"/>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E1691-8FDE-4618-9F51-9F9A90EE20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2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6D4718-45C7-43BC-909D-226C5AFBF53E}" type="datetimeFigureOut">
              <a:rPr lang="en-US" smtClean="0"/>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E1691-8FDE-4618-9F51-9F9A90EE20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03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D4718-45C7-43BC-909D-226C5AFBF53E}" type="datetimeFigureOut">
              <a:rPr lang="en-US" smtClean="0"/>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E1691-8FDE-4618-9F51-9F9A90EE20F9}" type="slidenum">
              <a:rPr lang="en-US" smtClean="0"/>
              <a:t>‹#›</a:t>
            </a:fld>
            <a:endParaRPr lang="en-US"/>
          </a:p>
        </p:txBody>
      </p:sp>
    </p:spTree>
    <p:extLst>
      <p:ext uri="{BB962C8B-B14F-4D97-AF65-F5344CB8AC3E}">
        <p14:creationId xmlns:p14="http://schemas.microsoft.com/office/powerpoint/2010/main" val="287043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6D4718-45C7-43BC-909D-226C5AFBF53E}"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38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6D4718-45C7-43BC-909D-226C5AFBF53E}" type="datetimeFigureOut">
              <a:rPr lang="en-US" smtClean="0"/>
              <a:t>6/29/2020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EE1691-8FDE-4618-9F51-9F9A90EE20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10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6D4718-45C7-43BC-909D-226C5AFBF53E}" type="datetimeFigureOut">
              <a:rPr lang="en-US" smtClean="0"/>
              <a:t>6/29/2020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EE1691-8FDE-4618-9F51-9F9A90EE20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16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2371-7916-4A0E-8ED0-78A58F6DF498}"/>
              </a:ext>
            </a:extLst>
          </p:cNvPr>
          <p:cNvSpPr>
            <a:spLocks noGrp="1"/>
          </p:cNvSpPr>
          <p:nvPr>
            <p:ph type="ctrTitle"/>
          </p:nvPr>
        </p:nvSpPr>
        <p:spPr/>
        <p:txBody>
          <a:bodyPr/>
          <a:lstStyle/>
          <a:p>
            <a:r>
              <a:rPr lang="en-US" dirty="0"/>
              <a:t>     WEEKLY Report</a:t>
            </a:r>
          </a:p>
        </p:txBody>
      </p:sp>
    </p:spTree>
    <p:extLst>
      <p:ext uri="{BB962C8B-B14F-4D97-AF65-F5344CB8AC3E}">
        <p14:creationId xmlns:p14="http://schemas.microsoft.com/office/powerpoint/2010/main" val="17420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Added the PSFAgard and PatternTunable3DSlits to the “Settings” data structure in TestInverseTest.m</a:t>
            </a:r>
          </a:p>
          <a:p>
            <a:r>
              <a:rPr lang="en-US" dirty="0"/>
              <a:t>Able to call SphericalShell matlab function from Python but when trying to print  3D image of the object in the python it is not getting displayed  with the error “</a:t>
            </a:r>
            <a:r>
              <a:rPr lang="en-US" b="1" dirty="0">
                <a:solidFill>
                  <a:srgbClr val="B22B31"/>
                </a:solidFill>
                <a:latin typeface="Gill Sans MT" panose="020B0502020104020203" pitchFamily="34" charset="0"/>
              </a:rPr>
              <a:t>TypeError</a:t>
            </a:r>
            <a:r>
              <a:rPr lang="en-US" dirty="0">
                <a:solidFill>
                  <a:srgbClr val="000000"/>
                </a:solidFill>
                <a:latin typeface="Gill Sans MT" panose="020B0502020104020203" pitchFamily="34" charset="0"/>
              </a:rPr>
              <a:t>: Invalid shape (200, 200, 200) for image data</a:t>
            </a:r>
            <a:r>
              <a:rPr lang="en-US" dirty="0"/>
              <a:t>”.</a:t>
            </a:r>
          </a:p>
          <a:p>
            <a:r>
              <a:rPr lang="en-US" dirty="0"/>
              <a:t>I have read the Scientific Software Testing slides and pdf and understood how the test cases were defined.</a:t>
            </a:r>
          </a:p>
          <a:p>
            <a:r>
              <a:rPr lang="en-US" dirty="0"/>
              <a:t>Written Unit Test Cases for PatternTunable3DNSlits and MSESSIM.</a:t>
            </a:r>
          </a:p>
          <a:p>
            <a:r>
              <a:rPr lang="en-US" dirty="0"/>
              <a:t>Created unit tests for PatternTunable3DNSlits and MSESSIM functions.</a:t>
            </a:r>
          </a:p>
          <a:p>
            <a:pPr marL="0" indent="0">
              <a:buNone/>
            </a:pPr>
            <a:endParaRPr lang="en-US" dirty="0"/>
          </a:p>
        </p:txBody>
      </p:sp>
    </p:spTree>
    <p:extLst>
      <p:ext uri="{BB962C8B-B14F-4D97-AF65-F5344CB8AC3E}">
        <p14:creationId xmlns:p14="http://schemas.microsoft.com/office/powerpoint/2010/main" val="39290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 (</a:t>
            </a:r>
            <a:r>
              <a:rPr lang="en-US" dirty="0">
                <a:solidFill>
                  <a:srgbClr val="00B050"/>
                </a:solidFill>
              </a:rPr>
              <a:t>Completed</a:t>
            </a:r>
            <a:r>
              <a:rPr lang="en-US" dirty="0">
                <a:solidFill>
                  <a:srgbClr val="0070C0"/>
                </a:solidFill>
              </a:rPr>
              <a:t>)</a:t>
            </a:r>
          </a:p>
          <a:p>
            <a:r>
              <a:rPr lang="en-US" dirty="0">
                <a:solidFill>
                  <a:srgbClr val="0070C0"/>
                </a:solidFill>
              </a:rPr>
              <a:t>Create Metrics data structure. (</a:t>
            </a:r>
            <a:r>
              <a:rPr lang="en-US" dirty="0">
                <a:solidFill>
                  <a:srgbClr val="00B050"/>
                </a:solidFill>
              </a:rPr>
              <a:t>Completed</a:t>
            </a:r>
            <a:r>
              <a:rPr lang="en-US" dirty="0">
                <a:solidFill>
                  <a:srgbClr val="0070C0"/>
                </a:solidFill>
              </a:rPr>
              <a:t>)</a:t>
            </a:r>
          </a:p>
          <a:p>
            <a:r>
              <a:rPr lang="en-US" dirty="0">
                <a:solidFill>
                  <a:srgbClr val="0070C0"/>
                </a:solidFill>
              </a:rPr>
              <a:t>Compare objects using MSESSIM. (</a:t>
            </a:r>
            <a:r>
              <a:rPr lang="en-US" dirty="0">
                <a:solidFill>
                  <a:srgbClr val="00B050"/>
                </a:solidFill>
              </a:rPr>
              <a:t>Completed</a:t>
            </a:r>
            <a:r>
              <a:rPr lang="en-US" dirty="0">
                <a:solidFill>
                  <a:srgbClr val="0070C0"/>
                </a:solidFill>
              </a:rPr>
              <a:t>)</a:t>
            </a:r>
          </a:p>
          <a:p>
            <a:r>
              <a:rPr lang="en-US" dirty="0">
                <a:solidFill>
                  <a:srgbClr val="0070C0"/>
                </a:solidFill>
              </a:rPr>
              <a:t>Write Unit Tests for PatternTunable3DNSlits and MSESSIM. (</a:t>
            </a:r>
            <a:r>
              <a:rPr lang="en-US" dirty="0">
                <a:solidFill>
                  <a:srgbClr val="00B050"/>
                </a:solidFill>
              </a:rPr>
              <a:t>Completed</a:t>
            </a:r>
            <a:r>
              <a:rPr lang="en-US" dirty="0">
                <a:solidFill>
                  <a:srgbClr val="0070C0"/>
                </a:solidFill>
              </a:rPr>
              <a:t>)</a:t>
            </a:r>
          </a:p>
          <a:p>
            <a:r>
              <a:rPr lang="en-US" dirty="0">
                <a:solidFill>
                  <a:srgbClr val="0070C0"/>
                </a:solidFill>
              </a:rPr>
              <a:t>Read the pdf to know more about scientific unit tests. (</a:t>
            </a:r>
            <a:r>
              <a:rPr lang="en-US" dirty="0">
                <a:solidFill>
                  <a:srgbClr val="00B050"/>
                </a:solidFill>
              </a:rPr>
              <a:t>Completed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a:t>
            </a:r>
          </a:p>
        </p:txBody>
      </p:sp>
    </p:spTree>
    <p:extLst>
      <p:ext uri="{BB962C8B-B14F-4D97-AF65-F5344CB8AC3E}">
        <p14:creationId xmlns:p14="http://schemas.microsoft.com/office/powerpoint/2010/main" val="52159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a:t>
            </a:r>
          </a:p>
          <a:p>
            <a:r>
              <a:rPr lang="en-US" dirty="0">
                <a:solidFill>
                  <a:srgbClr val="0070C0"/>
                </a:solidFill>
              </a:rPr>
              <a:t>Complete PatternTunable3DNSlits testing.</a:t>
            </a:r>
          </a:p>
          <a:p>
            <a:r>
              <a:rPr lang="en-US" dirty="0">
                <a:solidFill>
                  <a:srgbClr val="0070C0"/>
                </a:solidFill>
              </a:rPr>
              <a:t>Create testcases for Forward Model.</a:t>
            </a:r>
          </a:p>
          <a:p>
            <a:r>
              <a:rPr lang="en-US" dirty="0">
                <a:solidFill>
                  <a:srgbClr val="0070C0"/>
                </a:solidFill>
              </a:rPr>
              <a:t>Run InverseTest on different input.</a:t>
            </a:r>
          </a:p>
          <a:p>
            <a:r>
              <a:rPr lang="en-US" dirty="0">
                <a:solidFill>
                  <a:srgbClr val="0070C0"/>
                </a:solidFill>
              </a:rPr>
              <a:t>Write summary of scientific unit tests pdf and slides in a document.</a:t>
            </a:r>
          </a:p>
          <a:p>
            <a:r>
              <a:rPr lang="en-US" dirty="0">
                <a:solidFill>
                  <a:srgbClr val="0070C0"/>
                </a:solidFill>
              </a:rPr>
              <a:t>Modify the SIMIntegrationTest flow diagram.</a:t>
            </a:r>
          </a:p>
          <a:p>
            <a:r>
              <a:rPr lang="en-US" dirty="0">
                <a:solidFill>
                  <a:srgbClr val="0070C0"/>
                </a:solidFill>
              </a:rPr>
              <a:t>Learn how to run InverseTest on HPC and test it.</a:t>
            </a:r>
          </a:p>
        </p:txBody>
      </p:sp>
    </p:spTree>
    <p:extLst>
      <p:ext uri="{BB962C8B-B14F-4D97-AF65-F5344CB8AC3E}">
        <p14:creationId xmlns:p14="http://schemas.microsoft.com/office/powerpoint/2010/main" val="20832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lnSpcReduction="1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Converted input data to matlab double tried to Run Forward Model without displaying the results of before functions from Python and but it was erroring out in PatternTunable3DNSlits matlab function. Error is “</a:t>
            </a:r>
            <a:r>
              <a:rPr lang="en-US" dirty="0">
                <a:solidFill>
                  <a:srgbClr val="C00000"/>
                </a:solidFill>
              </a:rPr>
              <a:t>Undefined function 'Visibility' for input arguments of type 'double’</a:t>
            </a:r>
            <a:r>
              <a:rPr lang="en-US" dirty="0"/>
              <a:t>”.</a:t>
            </a:r>
          </a:p>
          <a:p>
            <a:r>
              <a:rPr lang="en-US" dirty="0"/>
              <a:t>Completed testing of PatternTunable3DNSlits.</a:t>
            </a:r>
          </a:p>
          <a:p>
            <a:r>
              <a:rPr lang="en-US" dirty="0"/>
              <a:t>Created unit tests for Forward Model and while testing it errored out. The error is “</a:t>
            </a:r>
            <a:r>
              <a:rPr lang="en-US" dirty="0">
                <a:solidFill>
                  <a:srgbClr val="C00000"/>
                </a:solidFill>
              </a:rPr>
              <a:t>Reference to a cleared variable g00. Error in ForwardModelTest (line 48) subplot(121); imagesc(g00(:,:,51)); axis square;</a:t>
            </a:r>
            <a:r>
              <a:rPr lang="en-US" dirty="0"/>
              <a:t>”</a:t>
            </a:r>
          </a:p>
          <a:p>
            <a:r>
              <a:rPr lang="en-US" dirty="0"/>
              <a:t>Installed VPN, Putty to run tests on HPC and, requested an account for HPC login and account got created.</a:t>
            </a:r>
          </a:p>
          <a:p>
            <a:pPr marL="0" indent="0">
              <a:buNone/>
            </a:pPr>
            <a:endParaRPr lang="en-US" dirty="0"/>
          </a:p>
        </p:txBody>
      </p:sp>
    </p:spTree>
    <p:extLst>
      <p:ext uri="{BB962C8B-B14F-4D97-AF65-F5344CB8AC3E}">
        <p14:creationId xmlns:p14="http://schemas.microsoft.com/office/powerpoint/2010/main" val="343027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5</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Run Forward Model without displaying the results of before functions from Python. (</a:t>
            </a:r>
            <a:r>
              <a:rPr lang="en-US" dirty="0">
                <a:solidFill>
                  <a:srgbClr val="FF0000"/>
                </a:solidFill>
              </a:rPr>
              <a:t>Tested but not working as expected</a:t>
            </a:r>
            <a:r>
              <a:rPr lang="en-US" dirty="0">
                <a:solidFill>
                  <a:srgbClr val="0070C0"/>
                </a:solidFill>
              </a:rPr>
              <a:t>)</a:t>
            </a:r>
          </a:p>
          <a:p>
            <a:r>
              <a:rPr lang="en-US" dirty="0">
                <a:solidFill>
                  <a:srgbClr val="0070C0"/>
                </a:solidFill>
              </a:rPr>
              <a:t>Complete PatternTunable3DNSlits testing. (</a:t>
            </a:r>
            <a:r>
              <a:rPr lang="en-US" dirty="0">
                <a:solidFill>
                  <a:srgbClr val="00B050"/>
                </a:solidFill>
              </a:rPr>
              <a:t>Completed</a:t>
            </a:r>
            <a:r>
              <a:rPr lang="en-US" dirty="0">
                <a:solidFill>
                  <a:srgbClr val="0070C0"/>
                </a:solidFill>
              </a:rPr>
              <a:t>)</a:t>
            </a:r>
          </a:p>
          <a:p>
            <a:r>
              <a:rPr lang="en-US" dirty="0">
                <a:solidFill>
                  <a:srgbClr val="0070C0"/>
                </a:solidFill>
              </a:rPr>
              <a:t>Create testcases for Forward Model. (</a:t>
            </a:r>
            <a:r>
              <a:rPr lang="en-US" dirty="0">
                <a:solidFill>
                  <a:srgbClr val="C00000"/>
                </a:solidFill>
              </a:rPr>
              <a:t>In progress</a:t>
            </a:r>
            <a:r>
              <a:rPr lang="en-US" dirty="0">
                <a:solidFill>
                  <a:srgbClr val="0070C0"/>
                </a:solidFill>
              </a:rPr>
              <a:t>)</a:t>
            </a:r>
          </a:p>
          <a:p>
            <a:r>
              <a:rPr lang="en-US" dirty="0">
                <a:solidFill>
                  <a:srgbClr val="0070C0"/>
                </a:solidFill>
              </a:rPr>
              <a:t>Run InverseTest on different input. ( </a:t>
            </a:r>
            <a:r>
              <a:rPr lang="en-US" dirty="0">
                <a:solidFill>
                  <a:srgbClr val="C00000"/>
                </a:solidFill>
              </a:rPr>
              <a:t>Received Inputs need to start </a:t>
            </a:r>
            <a:r>
              <a:rPr lang="en-US" dirty="0">
                <a:solidFill>
                  <a:srgbClr val="0070C0"/>
                </a:solidFill>
              </a:rPr>
              <a:t>)</a:t>
            </a:r>
          </a:p>
          <a:p>
            <a:r>
              <a:rPr lang="en-US" dirty="0">
                <a:solidFill>
                  <a:srgbClr val="0070C0"/>
                </a:solidFill>
              </a:rPr>
              <a:t>Write summary of scientific unit tests pdf and slides in a document. (</a:t>
            </a:r>
            <a:r>
              <a:rPr lang="en-US" dirty="0">
                <a:solidFill>
                  <a:srgbClr val="C00000"/>
                </a:solidFill>
              </a:rPr>
              <a:t>Not started</a:t>
            </a:r>
            <a:r>
              <a:rPr lang="en-US" dirty="0">
                <a:solidFill>
                  <a:srgbClr val="0070C0"/>
                </a:solidFill>
              </a:rPr>
              <a:t>)</a:t>
            </a:r>
          </a:p>
          <a:p>
            <a:r>
              <a:rPr lang="en-US" dirty="0">
                <a:solidFill>
                  <a:srgbClr val="0070C0"/>
                </a:solidFill>
              </a:rPr>
              <a:t>Modify the SIMIntegrationTest flow diagram. (</a:t>
            </a:r>
            <a:r>
              <a:rPr lang="en-US" dirty="0">
                <a:solidFill>
                  <a:srgbClr val="FFC000"/>
                </a:solidFill>
              </a:rPr>
              <a:t>Changes yet to be decided</a:t>
            </a:r>
            <a:r>
              <a:rPr lang="en-US" dirty="0">
                <a:solidFill>
                  <a:srgbClr val="0070C0"/>
                </a:solidFill>
              </a:rPr>
              <a:t> )</a:t>
            </a:r>
          </a:p>
          <a:p>
            <a:r>
              <a:rPr lang="en-US" dirty="0">
                <a:solidFill>
                  <a:srgbClr val="0070C0"/>
                </a:solidFill>
              </a:rPr>
              <a:t>Learn how to run InverseTest on HPC and test it. (</a:t>
            </a:r>
            <a:r>
              <a:rPr lang="en-US" dirty="0">
                <a:solidFill>
                  <a:srgbClr val="C00000"/>
                </a:solidFill>
              </a:rPr>
              <a:t>In Progress</a:t>
            </a:r>
            <a:r>
              <a:rPr lang="en-US" dirty="0">
                <a:solidFill>
                  <a:srgbClr val="0070C0"/>
                </a:solidFill>
              </a:rPr>
              <a:t>)</a:t>
            </a:r>
          </a:p>
        </p:txBody>
      </p:sp>
    </p:spTree>
    <p:extLst>
      <p:ext uri="{BB962C8B-B14F-4D97-AF65-F5344CB8AC3E}">
        <p14:creationId xmlns:p14="http://schemas.microsoft.com/office/powerpoint/2010/main" val="6617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Complete the pending tasks of Week 5.</a:t>
            </a:r>
          </a:p>
          <a:p>
            <a:r>
              <a:rPr lang="en-US" dirty="0">
                <a:solidFill>
                  <a:srgbClr val="0070C0"/>
                </a:solidFill>
              </a:rPr>
              <a:t>Start writing report of the project.</a:t>
            </a:r>
          </a:p>
        </p:txBody>
      </p:sp>
    </p:spTree>
    <p:extLst>
      <p:ext uri="{BB962C8B-B14F-4D97-AF65-F5344CB8AC3E}">
        <p14:creationId xmlns:p14="http://schemas.microsoft.com/office/powerpoint/2010/main" val="290016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6</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Completed testing of Forward Model. (changed g00 to g11 for the test to work)</a:t>
            </a:r>
          </a:p>
          <a:p>
            <a:r>
              <a:rPr lang="en-US" dirty="0"/>
              <a:t>Tried to run SIMTunableStarLikeMB.m on local machine but it errored out “</a:t>
            </a:r>
            <a:r>
              <a:rPr lang="en-US" dirty="0">
                <a:solidFill>
                  <a:srgbClr val="FF0000"/>
                </a:solidFill>
              </a:rPr>
              <a:t>Requested 512x512x512x3x3x2 (18.0GB) array exceeds maximum array size preference. Creation of arrays greater than this limit may take a long time and cause MATLAB to become unresponsive.</a:t>
            </a:r>
            <a:r>
              <a:rPr lang="en-US" dirty="0"/>
              <a:t>”  This need to be run on HPC.</a:t>
            </a:r>
          </a:p>
          <a:p>
            <a:r>
              <a:rPr lang="en-US" dirty="0"/>
              <a:t>Modified the SIMIntegrationTest flow diagram. </a:t>
            </a:r>
          </a:p>
          <a:p>
            <a:r>
              <a:rPr lang="en-US" dirty="0"/>
              <a:t>Started writing the report.</a:t>
            </a:r>
          </a:p>
          <a:p>
            <a:pPr marL="0" indent="0">
              <a:buNone/>
            </a:pPr>
            <a:endParaRPr lang="en-US" dirty="0"/>
          </a:p>
        </p:txBody>
      </p:sp>
    </p:spTree>
    <p:extLst>
      <p:ext uri="{BB962C8B-B14F-4D97-AF65-F5344CB8AC3E}">
        <p14:creationId xmlns:p14="http://schemas.microsoft.com/office/powerpoint/2010/main" val="195228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p>
          <a:p>
            <a:r>
              <a:rPr lang="en-US" dirty="0">
                <a:solidFill>
                  <a:srgbClr val="0070C0"/>
                </a:solidFill>
              </a:rPr>
              <a:t>Run SIMTunableStarLikeMB.m on HPC.</a:t>
            </a:r>
          </a:p>
          <a:p>
            <a:r>
              <a:rPr lang="en-US" dirty="0">
                <a:solidFill>
                  <a:srgbClr val="0070C0"/>
                </a:solidFill>
              </a:rPr>
              <a:t>Compute MSE and similarity for the Forward Model Testcase.</a:t>
            </a:r>
          </a:p>
          <a:p>
            <a:r>
              <a:rPr lang="en-US" dirty="0">
                <a:solidFill>
                  <a:srgbClr val="0070C0"/>
                </a:solidFill>
              </a:rPr>
              <a:t>Continue working on the report of the project.</a:t>
            </a:r>
          </a:p>
        </p:txBody>
      </p:sp>
    </p:spTree>
    <p:extLst>
      <p:ext uri="{BB962C8B-B14F-4D97-AF65-F5344CB8AC3E}">
        <p14:creationId xmlns:p14="http://schemas.microsoft.com/office/powerpoint/2010/main" val="366160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Modified the SIMIntegrationTest flow diagram. </a:t>
            </a:r>
          </a:p>
          <a:p>
            <a:r>
              <a:rPr lang="en-US" dirty="0"/>
              <a:t>Tested InverseTest on HPC for 200 iterations.</a:t>
            </a:r>
          </a:p>
          <a:p>
            <a:r>
              <a:rPr lang="en-US" dirty="0"/>
              <a:t>Displayed the difference image and added MSE, similarity of two images in Forward Model Test.</a:t>
            </a:r>
          </a:p>
          <a:p>
            <a:r>
              <a:rPr lang="en-US" dirty="0"/>
              <a:t>Tested SIMTunableStarLikeMB.m on HPC.</a:t>
            </a:r>
          </a:p>
          <a:p>
            <a:r>
              <a:rPr lang="en-US" dirty="0"/>
              <a:t>Continued writing the report.</a:t>
            </a:r>
          </a:p>
          <a:p>
            <a:pPr marL="0" indent="0">
              <a:buNone/>
            </a:pPr>
            <a:endParaRPr lang="en-US" dirty="0"/>
          </a:p>
        </p:txBody>
      </p:sp>
    </p:spTree>
    <p:extLst>
      <p:ext uri="{BB962C8B-B14F-4D97-AF65-F5344CB8AC3E}">
        <p14:creationId xmlns:p14="http://schemas.microsoft.com/office/powerpoint/2010/main" val="254262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7</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Modify the SIMIntegrationTest flow diagram. (</a:t>
            </a:r>
            <a:r>
              <a:rPr lang="en-US" dirty="0">
                <a:solidFill>
                  <a:srgbClr val="00B050"/>
                </a:solidFill>
              </a:rPr>
              <a:t>Completed</a:t>
            </a:r>
            <a:r>
              <a:rPr lang="en-US" dirty="0">
                <a:solidFill>
                  <a:srgbClr val="0070C0"/>
                </a:solidFill>
              </a:rPr>
              <a:t>)</a:t>
            </a:r>
          </a:p>
          <a:p>
            <a:r>
              <a:rPr lang="en-US" dirty="0">
                <a:solidFill>
                  <a:srgbClr val="0070C0"/>
                </a:solidFill>
              </a:rPr>
              <a:t>Run SIMTunableStarLikeMB.m on HPC. (</a:t>
            </a:r>
            <a:r>
              <a:rPr lang="en-US" dirty="0">
                <a:solidFill>
                  <a:srgbClr val="00B050"/>
                </a:solidFill>
              </a:rPr>
              <a:t>Completed</a:t>
            </a:r>
            <a:r>
              <a:rPr lang="en-US" dirty="0">
                <a:solidFill>
                  <a:srgbClr val="0070C0"/>
                </a:solidFill>
              </a:rPr>
              <a:t>)</a:t>
            </a:r>
          </a:p>
          <a:p>
            <a:r>
              <a:rPr lang="en-US" dirty="0">
                <a:solidFill>
                  <a:srgbClr val="0070C0"/>
                </a:solidFill>
              </a:rPr>
              <a:t>Compute MSE and similarity for the Forward Model Testcase. (</a:t>
            </a:r>
            <a:r>
              <a:rPr lang="en-US" dirty="0">
                <a:solidFill>
                  <a:srgbClr val="00B050"/>
                </a:solidFill>
              </a:rPr>
              <a:t>Completed</a:t>
            </a:r>
            <a:r>
              <a:rPr lang="en-US" dirty="0">
                <a:solidFill>
                  <a:srgbClr val="0070C0"/>
                </a:solidFill>
              </a:rPr>
              <a:t>)</a:t>
            </a:r>
          </a:p>
          <a:p>
            <a:r>
              <a:rPr lang="en-US" dirty="0">
                <a:solidFill>
                  <a:srgbClr val="0070C0"/>
                </a:solidFill>
              </a:rPr>
              <a:t>Continue working on the report of the project. (</a:t>
            </a:r>
            <a:r>
              <a:rPr lang="en-US" dirty="0">
                <a:solidFill>
                  <a:srgbClr val="00B050"/>
                </a:solidFill>
              </a:rPr>
              <a:t>Completed</a:t>
            </a:r>
            <a:r>
              <a:rPr lang="en-US" dirty="0">
                <a:solidFill>
                  <a:srgbClr val="0070C0"/>
                </a:solidFill>
              </a:rPr>
              <a:t>)</a:t>
            </a:r>
          </a:p>
        </p:txBody>
      </p:sp>
    </p:spTree>
    <p:extLst>
      <p:ext uri="{BB962C8B-B14F-4D97-AF65-F5344CB8AC3E}">
        <p14:creationId xmlns:p14="http://schemas.microsoft.com/office/powerpoint/2010/main" val="344748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dirty="0"/>
              <a:t>WEEK 1</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Run ForwardModelTut.mlx  and Create a Dataframe for Settings variables (</a:t>
            </a:r>
            <a:r>
              <a:rPr lang="en-US" dirty="0">
                <a:solidFill>
                  <a:srgbClr val="00B050"/>
                </a:solidFill>
              </a:rPr>
              <a:t>Completed</a:t>
            </a:r>
            <a:r>
              <a:rPr lang="en-US" dirty="0">
                <a:solidFill>
                  <a:schemeClr val="accent3">
                    <a:lumMod val="75000"/>
                  </a:schemeClr>
                </a:solidFill>
              </a:rPr>
              <a:t>)</a:t>
            </a:r>
          </a:p>
          <a:p>
            <a:r>
              <a:rPr lang="en-US" dirty="0"/>
              <a:t>Installed MATLAB</a:t>
            </a:r>
          </a:p>
          <a:p>
            <a:r>
              <a:rPr lang="en-US" dirty="0"/>
              <a:t>Downloaded the Project files from GitHub</a:t>
            </a:r>
          </a:p>
          <a:p>
            <a:r>
              <a:rPr lang="en-US" dirty="0"/>
              <a:t>Changed the paths in the CIRLSetup.m to the local paths -- [ Consulted Dr. Van]</a:t>
            </a:r>
          </a:p>
          <a:p>
            <a:r>
              <a:rPr lang="en-US" dirty="0"/>
              <a:t>Created a Dataframe class which uses MATLAB table as an object oriented alternative.</a:t>
            </a:r>
          </a:p>
          <a:p>
            <a:r>
              <a:rPr lang="en-US" dirty="0"/>
              <a:t>All the settings variables are created as a structure and then a Dataframe is created using the structure. (The Dataframe can also be created from a CSV file)</a:t>
            </a:r>
          </a:p>
          <a:p>
            <a:r>
              <a:rPr lang="en-US" dirty="0"/>
              <a:t>Passed Settings dataframe as argument to PSFAgard function.</a:t>
            </a:r>
          </a:p>
          <a:p>
            <a:r>
              <a:rPr lang="en-US" dirty="0"/>
              <a:t>Modified PSFAgard function to take one argument instead of 4 arguments.</a:t>
            </a:r>
          </a:p>
        </p:txBody>
      </p:sp>
    </p:spTree>
    <p:extLst>
      <p:ext uri="{BB962C8B-B14F-4D97-AF65-F5344CB8AC3E}">
        <p14:creationId xmlns:p14="http://schemas.microsoft.com/office/powerpoint/2010/main" val="43153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SIMTunableStarLikeMB.m passing restoration image to ForwardModel on HPC.</a:t>
            </a:r>
          </a:p>
          <a:p>
            <a:r>
              <a:rPr lang="en-US" dirty="0">
                <a:solidFill>
                  <a:srgbClr val="0070C0"/>
                </a:solidFill>
              </a:rPr>
              <a:t>Finish working on the report of the project.</a:t>
            </a:r>
          </a:p>
        </p:txBody>
      </p:sp>
    </p:spTree>
    <p:extLst>
      <p:ext uri="{BB962C8B-B14F-4D97-AF65-F5344CB8AC3E}">
        <p14:creationId xmlns:p14="http://schemas.microsoft.com/office/powerpoint/2010/main" val="2755293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Modified the code and tested SIMTunableStarLikeMB.m on HPC so that it compares the simulated object and restoration object and then passed the reconstructed image to forward model to compare the simulation of simulated data and restoration simulation data.</a:t>
            </a:r>
          </a:p>
          <a:p>
            <a:r>
              <a:rPr lang="en-US" dirty="0"/>
              <a:t>Modified the descriptions of the Unit Test cases.</a:t>
            </a:r>
          </a:p>
          <a:p>
            <a:r>
              <a:rPr lang="en-US" dirty="0"/>
              <a:t>Continued writing the report.</a:t>
            </a:r>
          </a:p>
          <a:p>
            <a:r>
              <a:rPr lang="en-US" dirty="0"/>
              <a:t>Retested the InverseTest for 10 and 200 iterations on the changed code to observe the differences in MSE and SSIM results.</a:t>
            </a:r>
          </a:p>
          <a:p>
            <a:r>
              <a:rPr lang="en-US" dirty="0"/>
              <a:t>Retested SIMTunableStarLikeMB.m on HPC.</a:t>
            </a:r>
          </a:p>
          <a:p>
            <a:endParaRPr lang="en-US" dirty="0"/>
          </a:p>
          <a:p>
            <a:pPr marL="0" indent="0">
              <a:buNone/>
            </a:pPr>
            <a:endParaRPr lang="en-US" dirty="0"/>
          </a:p>
        </p:txBody>
      </p:sp>
    </p:spTree>
    <p:extLst>
      <p:ext uri="{BB962C8B-B14F-4D97-AF65-F5344CB8AC3E}">
        <p14:creationId xmlns:p14="http://schemas.microsoft.com/office/powerpoint/2010/main" val="303195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8</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endParaRPr lang="en-US" dirty="0">
              <a:solidFill>
                <a:srgbClr val="0070C0"/>
              </a:solidFill>
            </a:endParaRPr>
          </a:p>
          <a:p>
            <a:r>
              <a:rPr lang="en-US" dirty="0">
                <a:solidFill>
                  <a:srgbClr val="0070C0"/>
                </a:solidFill>
              </a:rPr>
              <a:t>Run SIMTunableStarLikeMB.m passing restoration image to ForwardModel on HPC. (</a:t>
            </a:r>
            <a:r>
              <a:rPr lang="en-US" dirty="0">
                <a:solidFill>
                  <a:srgbClr val="00B050"/>
                </a:solidFill>
              </a:rPr>
              <a:t>Completed</a:t>
            </a:r>
            <a:r>
              <a:rPr lang="en-US" dirty="0">
                <a:solidFill>
                  <a:srgbClr val="0070C0"/>
                </a:solidFill>
              </a:rPr>
              <a:t>)</a:t>
            </a:r>
          </a:p>
          <a:p>
            <a:r>
              <a:rPr lang="en-US" dirty="0">
                <a:solidFill>
                  <a:srgbClr val="0070C0"/>
                </a:solidFill>
              </a:rPr>
              <a:t>Finish working on the report of the project. (</a:t>
            </a:r>
            <a:r>
              <a:rPr lang="en-US" dirty="0">
                <a:solidFill>
                  <a:srgbClr val="00B050"/>
                </a:solidFill>
              </a:rPr>
              <a:t>Completed</a:t>
            </a:r>
            <a:r>
              <a:rPr lang="en-US" dirty="0">
                <a:solidFill>
                  <a:srgbClr val="0070C0"/>
                </a:solidFill>
              </a:rPr>
              <a:t>)</a:t>
            </a:r>
          </a:p>
        </p:txBody>
      </p:sp>
    </p:spTree>
    <p:extLst>
      <p:ext uri="{BB962C8B-B14F-4D97-AF65-F5344CB8AC3E}">
        <p14:creationId xmlns:p14="http://schemas.microsoft.com/office/powerpoint/2010/main" val="354560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Learn to Use Google Colab for Python  and Call MATLAB function (</a:t>
            </a:r>
            <a:r>
              <a:rPr lang="en-US" dirty="0">
                <a:solidFill>
                  <a:srgbClr val="FF0000"/>
                </a:solidFill>
              </a:rPr>
              <a:t>In Progress</a:t>
            </a:r>
            <a:r>
              <a:rPr lang="en-US" dirty="0">
                <a:solidFill>
                  <a:schemeClr val="accent3">
                    <a:lumMod val="75000"/>
                  </a:schemeClr>
                </a:solidFill>
              </a:rPr>
              <a:t>)</a:t>
            </a:r>
          </a:p>
          <a:p>
            <a:r>
              <a:rPr lang="en-US" dirty="0"/>
              <a:t>Read some documentations on how to use Google Colab to write code in Python.</a:t>
            </a:r>
          </a:p>
          <a:p>
            <a:r>
              <a:rPr lang="en-US" dirty="0"/>
              <a:t>Created settings dataframe in Python.</a:t>
            </a:r>
          </a:p>
          <a:p>
            <a:r>
              <a:rPr lang="en-US" dirty="0"/>
              <a:t>Installed some packages and calling matlab engine from Google Colab, but this approach was not working.</a:t>
            </a:r>
          </a:p>
          <a:p>
            <a:r>
              <a:rPr lang="en-US" dirty="0"/>
              <a:t>Installed Python setup under matlab external packages using Anaconda prompt on local system. </a:t>
            </a:r>
          </a:p>
          <a:p>
            <a:r>
              <a:rPr lang="en-US" dirty="0"/>
              <a:t>Using Jupyter Notebook able to start matlab engine from Python.</a:t>
            </a:r>
          </a:p>
          <a:p>
            <a:r>
              <a:rPr lang="en-US" dirty="0"/>
              <a:t>Getting Matlab Execution Error while calling PSFAgard matlab function from Python</a:t>
            </a:r>
          </a:p>
          <a:p>
            <a:pPr marL="0" indent="0">
              <a:buNone/>
            </a:pPr>
            <a:endParaRPr lang="en-US" dirty="0"/>
          </a:p>
        </p:txBody>
      </p:sp>
    </p:spTree>
    <p:extLst>
      <p:ext uri="{BB962C8B-B14F-4D97-AF65-F5344CB8AC3E}">
        <p14:creationId xmlns:p14="http://schemas.microsoft.com/office/powerpoint/2010/main" val="21968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2</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89045"/>
            <a:ext cx="9603275" cy="5064435"/>
          </a:xfrm>
        </p:spPr>
        <p:txBody>
          <a:bodyPr>
            <a:normAutofit/>
          </a:bodyPr>
          <a:lstStyle/>
          <a:p>
            <a:pPr marL="0" indent="0">
              <a:buNone/>
            </a:pPr>
            <a:r>
              <a:rPr lang="en-US" dirty="0">
                <a:solidFill>
                  <a:schemeClr val="accent3">
                    <a:lumMod val="75000"/>
                  </a:schemeClr>
                </a:solidFill>
              </a:rPr>
              <a:t>Run tutorials 2 “2.DownsamplingMetricsNoiseTut.mlx” and 3 “Tut3b_SimTunableMBBead100Iter100.m”  (</a:t>
            </a:r>
            <a:r>
              <a:rPr lang="en-US" dirty="0">
                <a:solidFill>
                  <a:srgbClr val="00B050"/>
                </a:solidFill>
              </a:rPr>
              <a:t>Completed</a:t>
            </a:r>
            <a:r>
              <a:rPr lang="en-US" dirty="0">
                <a:solidFill>
                  <a:schemeClr val="accent3">
                    <a:lumMod val="75000"/>
                  </a:schemeClr>
                </a:solidFill>
              </a:rPr>
              <a:t>)</a:t>
            </a:r>
          </a:p>
          <a:p>
            <a:r>
              <a:rPr lang="en-US" dirty="0"/>
              <a:t>Modified some functions (during the tutorial scripts) to adapt the new cool “Settings” data structure.</a:t>
            </a:r>
          </a:p>
          <a:p>
            <a:r>
              <a:rPr lang="en-US" dirty="0"/>
              <a:t>Able to run tutorial 2 DownsamplingMetricsNoiseTut. (It simulates and stores the forward model image)</a:t>
            </a:r>
          </a:p>
          <a:p>
            <a:r>
              <a:rPr lang="en-US" dirty="0"/>
              <a:t>While running tutorial 3 there were some errors in some of the functions [ Consulted Dr. Van]</a:t>
            </a:r>
          </a:p>
          <a:p>
            <a:r>
              <a:rPr lang="en-US" dirty="0"/>
              <a:t>Fixed the code and able to run tutorial 3. (gets the restoration image of the forward model image)</a:t>
            </a:r>
          </a:p>
          <a:p>
            <a:pPr marL="0" indent="0">
              <a:buNone/>
            </a:pPr>
            <a:endParaRPr lang="en-US" dirty="0"/>
          </a:p>
        </p:txBody>
      </p:sp>
    </p:spTree>
    <p:extLst>
      <p:ext uri="{BB962C8B-B14F-4D97-AF65-F5344CB8AC3E}">
        <p14:creationId xmlns:p14="http://schemas.microsoft.com/office/powerpoint/2010/main" val="90280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p:txBody>
          <a:bodyPr/>
          <a:lstStyle/>
          <a:p>
            <a:r>
              <a:rPr lang="en-US" cap="none" dirty="0"/>
              <a:t>Python MATLAB Integration Task</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455575"/>
            <a:ext cx="9603275" cy="4597905"/>
          </a:xfrm>
        </p:spPr>
        <p:txBody>
          <a:bodyPr>
            <a:normAutofit/>
          </a:bodyPr>
          <a:lstStyle/>
          <a:p>
            <a:pPr marL="0" indent="0">
              <a:buNone/>
            </a:pPr>
            <a:r>
              <a:rPr lang="en-US" dirty="0">
                <a:solidFill>
                  <a:schemeClr val="accent3">
                    <a:lumMod val="75000"/>
                  </a:schemeClr>
                </a:solidFill>
              </a:rPr>
              <a:t>Call MATLAB function from Python in Local Machine (</a:t>
            </a:r>
            <a:r>
              <a:rPr lang="en-US" dirty="0">
                <a:solidFill>
                  <a:srgbClr val="00B050"/>
                </a:solidFill>
              </a:rPr>
              <a:t>Almost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p>
          <a:p>
            <a:r>
              <a:rPr lang="en-US" dirty="0"/>
              <a:t>Using Jupyter Notebook able to start and stop the matlab engine from Python.</a:t>
            </a:r>
          </a:p>
          <a:p>
            <a:r>
              <a:rPr lang="en-US" dirty="0"/>
              <a:t>I’m able to call add function in matlab from python and print the output.</a:t>
            </a:r>
          </a:p>
          <a:p>
            <a:r>
              <a:rPr lang="en-US" dirty="0"/>
              <a:t>Created Settings dictionary in python with values as floats as matlab doesn’t work on integers.</a:t>
            </a:r>
          </a:p>
          <a:p>
            <a:r>
              <a:rPr lang="en-US" dirty="0"/>
              <a:t>Able to call PSFAgard matlab function from Python.</a:t>
            </a:r>
          </a:p>
          <a:p>
            <a:r>
              <a:rPr lang="en-US" dirty="0"/>
              <a:t>But unable to print h as it has many values and the Jupyter server is not responding.</a:t>
            </a:r>
          </a:p>
          <a:p>
            <a:pPr marL="0" indent="0">
              <a:buNone/>
            </a:pPr>
            <a:endParaRPr lang="en-US" dirty="0"/>
          </a:p>
        </p:txBody>
      </p:sp>
    </p:spTree>
    <p:extLst>
      <p:ext uri="{BB962C8B-B14F-4D97-AF65-F5344CB8AC3E}">
        <p14:creationId xmlns:p14="http://schemas.microsoft.com/office/powerpoint/2010/main" val="178106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Comparing the results of PSFAgard function in Python by exporting the MATLAB function results. (If it doesn't work than working on smaller dimension values)</a:t>
            </a:r>
          </a:p>
          <a:p>
            <a:r>
              <a:rPr lang="en-US" dirty="0">
                <a:solidFill>
                  <a:srgbClr val="0070C0"/>
                </a:solidFill>
              </a:rPr>
              <a:t>Spherical Shell object display in Python.</a:t>
            </a:r>
          </a:p>
          <a:p>
            <a:r>
              <a:rPr lang="en-US" dirty="0">
                <a:solidFill>
                  <a:srgbClr val="0070C0"/>
                </a:solidFill>
              </a:rPr>
              <a:t>Understanding the input and outputs of tutorials, flowchart.</a:t>
            </a:r>
          </a:p>
          <a:p>
            <a:r>
              <a:rPr lang="en-US" dirty="0">
                <a:solidFill>
                  <a:srgbClr val="0070C0"/>
                </a:solidFill>
              </a:rPr>
              <a:t>Coming up with the idea of how to unit test and consulting with Dr. Van.</a:t>
            </a:r>
          </a:p>
        </p:txBody>
      </p:sp>
    </p:spTree>
    <p:extLst>
      <p:ext uri="{BB962C8B-B14F-4D97-AF65-F5344CB8AC3E}">
        <p14:creationId xmlns:p14="http://schemas.microsoft.com/office/powerpoint/2010/main" val="376817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942393"/>
            <a:ext cx="9603275" cy="5111088"/>
          </a:xfrm>
        </p:spPr>
        <p:txBody>
          <a:bodyPr>
            <a:normAutofit fontScale="92500" lnSpcReduction="20000"/>
          </a:bodyPr>
          <a:lstStyle/>
          <a:p>
            <a:pPr marL="0" indent="0">
              <a:buNone/>
            </a:pPr>
            <a:endParaRPr lang="en-US" dirty="0">
              <a:solidFill>
                <a:schemeClr val="accent3">
                  <a:lumMod val="75000"/>
                </a:schemeClr>
              </a:solidFill>
            </a:endParaRPr>
          </a:p>
          <a:p>
            <a:pPr marL="0" indent="0">
              <a:buNone/>
            </a:pPr>
            <a:r>
              <a:rPr lang="en-US" dirty="0">
                <a:solidFill>
                  <a:schemeClr val="accent3">
                    <a:lumMod val="75000"/>
                  </a:schemeClr>
                </a:solidFill>
              </a:rPr>
              <a:t>Tasks Implementations</a:t>
            </a:r>
          </a:p>
          <a:p>
            <a:r>
              <a:rPr lang="en-US" dirty="0"/>
              <a:t>Python Settings structure is not supported by MATLAB functions, only float values can be passed to the MATLAB.</a:t>
            </a:r>
          </a:p>
          <a:p>
            <a:r>
              <a:rPr lang="en-US" dirty="0"/>
              <a:t>Able to call SphericalShell matlab function from Python but when trying to print  3D image of the object in the python it is not getting displayed  with the error “</a:t>
            </a:r>
            <a:r>
              <a:rPr lang="en-US" b="1" dirty="0">
                <a:solidFill>
                  <a:srgbClr val="C00000"/>
                </a:solidFill>
              </a:rPr>
              <a:t>TypeError</a:t>
            </a:r>
            <a:r>
              <a:rPr lang="en-US" dirty="0">
                <a:solidFill>
                  <a:srgbClr val="C00000"/>
                </a:solidFill>
              </a:rPr>
              <a:t>: '&lt;' not supported between instances of 'tuple' and 'int’</a:t>
            </a:r>
            <a:r>
              <a:rPr lang="en-US" dirty="0"/>
              <a:t>”.</a:t>
            </a:r>
          </a:p>
          <a:p>
            <a:r>
              <a:rPr lang="en-US" dirty="0"/>
              <a:t>I have read the Testing Framework document to understand the input and outputs of Tutorials.</a:t>
            </a:r>
          </a:p>
          <a:p>
            <a:r>
              <a:rPr lang="en-US" dirty="0"/>
              <a:t>Created initial draft testing framework called InverseTest.m function and TestInverseTest.m to test it. [ Consulted Dr. Van]</a:t>
            </a:r>
          </a:p>
          <a:p>
            <a:r>
              <a:rPr lang="en-US" dirty="0"/>
              <a:t>As of now InverseTest simulates the Spherical shell object and generates forward model data and gives to Backward algorithm and compares the resulting estimated object with simulated object.</a:t>
            </a:r>
          </a:p>
          <a:p>
            <a:pPr marL="0" indent="0">
              <a:buNone/>
            </a:pPr>
            <a:endParaRPr lang="en-US" dirty="0"/>
          </a:p>
        </p:txBody>
      </p:sp>
    </p:spTree>
    <p:extLst>
      <p:ext uri="{BB962C8B-B14F-4D97-AF65-F5344CB8AC3E}">
        <p14:creationId xmlns:p14="http://schemas.microsoft.com/office/powerpoint/2010/main" val="36927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3</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Status</a:t>
            </a:r>
          </a:p>
          <a:p>
            <a:r>
              <a:rPr lang="en-US" dirty="0">
                <a:solidFill>
                  <a:srgbClr val="0070C0"/>
                </a:solidFill>
              </a:rPr>
              <a:t>Comparing the results of PSFAgard function in Python by exporting the MATLAB function results. (If it doesn't work than working on smaller dimension values) </a:t>
            </a:r>
            <a:r>
              <a:rPr lang="en-US" dirty="0">
                <a:solidFill>
                  <a:schemeClr val="accent3">
                    <a:lumMod val="75000"/>
                  </a:schemeClr>
                </a:solidFill>
              </a:rPr>
              <a:t>(</a:t>
            </a:r>
            <a:r>
              <a:rPr lang="en-US" dirty="0">
                <a:solidFill>
                  <a:srgbClr val="FF0000"/>
                </a:solidFill>
              </a:rPr>
              <a:t>Can’t be completed as Python is unable to call PSFAgard</a:t>
            </a:r>
            <a:r>
              <a:rPr lang="en-US" dirty="0">
                <a:solidFill>
                  <a:schemeClr val="accent3">
                    <a:lumMod val="75000"/>
                  </a:schemeClr>
                </a:solidFill>
              </a:rPr>
              <a:t>)</a:t>
            </a:r>
            <a:endParaRPr lang="en-US" dirty="0">
              <a:solidFill>
                <a:srgbClr val="0070C0"/>
              </a:solidFill>
            </a:endParaRPr>
          </a:p>
          <a:p>
            <a:r>
              <a:rPr lang="en-US" dirty="0">
                <a:solidFill>
                  <a:srgbClr val="0070C0"/>
                </a:solidFill>
              </a:rPr>
              <a:t>Spherical Shell object display in Python.</a:t>
            </a:r>
            <a:r>
              <a:rPr lang="en-US" dirty="0">
                <a:solidFill>
                  <a:schemeClr val="accent3">
                    <a:lumMod val="75000"/>
                  </a:schemeClr>
                </a:solidFill>
              </a:rPr>
              <a:t> (</a:t>
            </a:r>
            <a:r>
              <a:rPr lang="en-US" dirty="0">
                <a:solidFill>
                  <a:srgbClr val="FF0000"/>
                </a:solidFill>
              </a:rPr>
              <a:t>In Progress</a:t>
            </a:r>
            <a:r>
              <a:rPr lang="en-US" dirty="0">
                <a:solidFill>
                  <a:schemeClr val="accent3">
                    <a:lumMod val="75000"/>
                  </a:schemeClr>
                </a:solidFill>
              </a:rPr>
              <a:t>)</a:t>
            </a:r>
            <a:endParaRPr lang="en-US" dirty="0">
              <a:solidFill>
                <a:srgbClr val="0070C0"/>
              </a:solidFill>
            </a:endParaRPr>
          </a:p>
          <a:p>
            <a:r>
              <a:rPr lang="en-US" dirty="0">
                <a:solidFill>
                  <a:srgbClr val="0070C0"/>
                </a:solidFill>
              </a:rPr>
              <a:t>Understanding the input and outputs of tutorials, flowchart.</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a:p>
            <a:r>
              <a:rPr lang="en-US" dirty="0">
                <a:solidFill>
                  <a:srgbClr val="0070C0"/>
                </a:solidFill>
              </a:rPr>
              <a:t>Coming up with the idea of how to unit test and consulting with Dr. Van.</a:t>
            </a:r>
            <a:r>
              <a:rPr lang="en-US" dirty="0">
                <a:solidFill>
                  <a:schemeClr val="accent3">
                    <a:lumMod val="75000"/>
                  </a:schemeClr>
                </a:solidFill>
              </a:rPr>
              <a:t> (</a:t>
            </a:r>
            <a:r>
              <a:rPr lang="en-US" dirty="0">
                <a:solidFill>
                  <a:srgbClr val="00B050"/>
                </a:solidFill>
              </a:rPr>
              <a:t>Completed</a:t>
            </a:r>
            <a:r>
              <a:rPr lang="en-US" dirty="0">
                <a:solidFill>
                  <a:schemeClr val="accent3">
                    <a:lumMod val="75000"/>
                  </a:schemeClr>
                </a:solidFill>
              </a:rPr>
              <a:t>)</a:t>
            </a:r>
            <a:endParaRPr lang="en-US" dirty="0">
              <a:solidFill>
                <a:srgbClr val="0070C0"/>
              </a:solidFill>
            </a:endParaRPr>
          </a:p>
        </p:txBody>
      </p:sp>
    </p:spTree>
    <p:extLst>
      <p:ext uri="{BB962C8B-B14F-4D97-AF65-F5344CB8AC3E}">
        <p14:creationId xmlns:p14="http://schemas.microsoft.com/office/powerpoint/2010/main" val="366117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72-5A28-4853-843E-76B7ABF4A662}"/>
              </a:ext>
            </a:extLst>
          </p:cNvPr>
          <p:cNvSpPr>
            <a:spLocks noGrp="1"/>
          </p:cNvSpPr>
          <p:nvPr>
            <p:ph type="title"/>
          </p:nvPr>
        </p:nvSpPr>
        <p:spPr>
          <a:xfrm>
            <a:off x="1451579" y="438539"/>
            <a:ext cx="9603275" cy="1415215"/>
          </a:xfrm>
        </p:spPr>
        <p:txBody>
          <a:bodyPr/>
          <a:lstStyle/>
          <a:p>
            <a:r>
              <a:rPr lang="en-US" dirty="0"/>
              <a:t>WEEK 4</a:t>
            </a:r>
          </a:p>
        </p:txBody>
      </p:sp>
      <p:sp>
        <p:nvSpPr>
          <p:cNvPr id="3" name="Content Placeholder 2">
            <a:extLst>
              <a:ext uri="{FF2B5EF4-FFF2-40B4-BE49-F238E27FC236}">
                <a16:creationId xmlns:a16="http://schemas.microsoft.com/office/drawing/2014/main" id="{EFCD03CD-F564-4FC9-A97E-D04D1D3D75DC}"/>
              </a:ext>
            </a:extLst>
          </p:cNvPr>
          <p:cNvSpPr>
            <a:spLocks noGrp="1"/>
          </p:cNvSpPr>
          <p:nvPr>
            <p:ph idx="1"/>
          </p:nvPr>
        </p:nvSpPr>
        <p:spPr>
          <a:xfrm>
            <a:off x="1451579" y="1352939"/>
            <a:ext cx="9603275" cy="4700541"/>
          </a:xfrm>
        </p:spPr>
        <p:txBody>
          <a:bodyPr>
            <a:normAutofit/>
          </a:bodyPr>
          <a:lstStyle/>
          <a:p>
            <a:pPr marL="0" indent="0">
              <a:buNone/>
            </a:pPr>
            <a:r>
              <a:rPr lang="en-US" dirty="0">
                <a:solidFill>
                  <a:schemeClr val="accent3">
                    <a:lumMod val="75000"/>
                  </a:schemeClr>
                </a:solidFill>
              </a:rPr>
              <a:t>Tasks to be worked on</a:t>
            </a:r>
          </a:p>
          <a:p>
            <a:r>
              <a:rPr lang="en-US" dirty="0">
                <a:solidFill>
                  <a:srgbClr val="0070C0"/>
                </a:solidFill>
              </a:rPr>
              <a:t>Add the PSFAgard and other functions to be used in the InverseTest.m to the “Settings” data structure in order to encapsulate the data.</a:t>
            </a:r>
          </a:p>
          <a:p>
            <a:r>
              <a:rPr lang="en-US" dirty="0">
                <a:solidFill>
                  <a:srgbClr val="0070C0"/>
                </a:solidFill>
              </a:rPr>
              <a:t>Create Metrics data structure.</a:t>
            </a:r>
          </a:p>
          <a:p>
            <a:r>
              <a:rPr lang="en-US" dirty="0">
                <a:solidFill>
                  <a:srgbClr val="0070C0"/>
                </a:solidFill>
              </a:rPr>
              <a:t>Compare objects using MSESSIM.</a:t>
            </a:r>
          </a:p>
          <a:p>
            <a:r>
              <a:rPr lang="en-US" dirty="0">
                <a:solidFill>
                  <a:srgbClr val="0070C0"/>
                </a:solidFill>
              </a:rPr>
              <a:t>Write Unit Tests for PatternTunable3DNSlits and MSESSIM.</a:t>
            </a:r>
          </a:p>
          <a:p>
            <a:r>
              <a:rPr lang="en-US" dirty="0">
                <a:solidFill>
                  <a:srgbClr val="0070C0"/>
                </a:solidFill>
              </a:rPr>
              <a:t>Read the pdf to know more about scientific unit tests.</a:t>
            </a:r>
          </a:p>
          <a:p>
            <a:r>
              <a:rPr lang="en-US" dirty="0">
                <a:solidFill>
                  <a:srgbClr val="0070C0"/>
                </a:solidFill>
              </a:rPr>
              <a:t>Modify the SIMIntegrationTest flow diagram.</a:t>
            </a:r>
          </a:p>
        </p:txBody>
      </p:sp>
    </p:spTree>
    <p:extLst>
      <p:ext uri="{BB962C8B-B14F-4D97-AF65-F5344CB8AC3E}">
        <p14:creationId xmlns:p14="http://schemas.microsoft.com/office/powerpoint/2010/main" val="3224598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1645</TotalTime>
  <Words>1633</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     WEEKLY Report</vt:lpstr>
      <vt:lpstr>WEEK 1</vt:lpstr>
      <vt:lpstr>Python MATLAB Integration Task</vt:lpstr>
      <vt:lpstr>WEEK 2</vt:lpstr>
      <vt:lpstr>Python MATLAB Integration Task</vt:lpstr>
      <vt:lpstr>WEEK 3</vt:lpstr>
      <vt:lpstr>WEEK 3</vt:lpstr>
      <vt:lpstr>WEEK 3</vt:lpstr>
      <vt:lpstr>WEEK 4</vt:lpstr>
      <vt:lpstr>WEEK 4</vt:lpstr>
      <vt:lpstr>WEEK 4</vt:lpstr>
      <vt:lpstr>WEEK 5</vt:lpstr>
      <vt:lpstr>WEEK 5</vt:lpstr>
      <vt:lpstr>WEEK 5</vt:lpstr>
      <vt:lpstr>WEEK 6</vt:lpstr>
      <vt:lpstr>WEEK 6</vt:lpstr>
      <vt:lpstr>WEEK 7</vt:lpstr>
      <vt:lpstr>WEEK 7</vt:lpstr>
      <vt:lpstr>WEEK 7</vt:lpstr>
      <vt:lpstr>WEEK 8</vt:lpstr>
      <vt:lpstr>WEEK 8</vt:lpstr>
      <vt:lpstr>WEEK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Battu Kranthi</dc:creator>
  <cp:lastModifiedBy>Battu Kranthi</cp:lastModifiedBy>
  <cp:revision>186</cp:revision>
  <dcterms:created xsi:type="dcterms:W3CDTF">2020-05-15T18:54:09Z</dcterms:created>
  <dcterms:modified xsi:type="dcterms:W3CDTF">2020-06-30T04:30:52Z</dcterms:modified>
</cp:coreProperties>
</file>