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2" r:id="rId8"/>
    <p:sldId id="265" r:id="rId9"/>
    <p:sldId id="263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1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34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33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12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21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29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21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33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3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38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36D4718-45C7-43BC-909D-226C5AFBF53E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0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D4718-45C7-43BC-909D-226C5AFBF53E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16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2371-7916-4A0E-8ED0-78A58F6DF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WEEKLY Report</a:t>
            </a:r>
          </a:p>
        </p:txBody>
      </p:sp>
    </p:spTree>
    <p:extLst>
      <p:ext uri="{BB962C8B-B14F-4D97-AF65-F5344CB8AC3E}">
        <p14:creationId xmlns:p14="http://schemas.microsoft.com/office/powerpoint/2010/main" val="174202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7572-5A28-4853-843E-76B7ABF4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38539"/>
            <a:ext cx="9603275" cy="1415215"/>
          </a:xfrm>
        </p:spPr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03CD-F564-4FC9-A97E-D04D1D3D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942393"/>
            <a:ext cx="9603275" cy="51110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Tasks Implementations</a:t>
            </a:r>
          </a:p>
          <a:p>
            <a:r>
              <a:rPr lang="en-US" dirty="0"/>
              <a:t>Added the PSFAgard and PatternTunable3DSlits to the “Settings” data structure in TestInverseTest.m</a:t>
            </a:r>
          </a:p>
          <a:p>
            <a:r>
              <a:rPr lang="en-US" dirty="0"/>
              <a:t>Able to call SphericalShell matlab function from Python but when trying to print  3D image of the object in the python it is not getting displayed  with the error “</a:t>
            </a:r>
            <a:r>
              <a:rPr lang="en-US" b="1" dirty="0">
                <a:solidFill>
                  <a:srgbClr val="B22B31"/>
                </a:solidFill>
                <a:latin typeface="Gill Sans MT" panose="020B0502020104020203" pitchFamily="34" charset="0"/>
              </a:rPr>
              <a:t>TypeError</a:t>
            </a:r>
            <a:r>
              <a:rPr lang="en-US" dirty="0">
                <a:solidFill>
                  <a:srgbClr val="000000"/>
                </a:solidFill>
                <a:latin typeface="Gill Sans MT" panose="020B0502020104020203" pitchFamily="34" charset="0"/>
              </a:rPr>
              <a:t>: Invalid shape (200, 200, 200) for image data</a:t>
            </a:r>
            <a:r>
              <a:rPr lang="en-US" dirty="0"/>
              <a:t>”.</a:t>
            </a:r>
          </a:p>
          <a:p>
            <a:r>
              <a:rPr lang="en-US" dirty="0"/>
              <a:t>I have read the Scientific Software Testing slides and pdf and understood how the test cases were defined.</a:t>
            </a:r>
          </a:p>
          <a:p>
            <a:r>
              <a:rPr lang="en-US" dirty="0"/>
              <a:t>Written Unit Test Cases for PatternTunable3DNSlits and MSESSIM.</a:t>
            </a:r>
          </a:p>
          <a:p>
            <a:r>
              <a:rPr lang="en-US" dirty="0"/>
              <a:t>Created unit tests for PatternTunable3DNSlits and MSESSIM functions.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7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7572-5A28-4853-843E-76B7ABF4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38539"/>
            <a:ext cx="9603275" cy="1415215"/>
          </a:xfrm>
        </p:spPr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03CD-F564-4FC9-A97E-D04D1D3D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52939"/>
            <a:ext cx="9603275" cy="4700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Tasks to be worked on</a:t>
            </a:r>
          </a:p>
          <a:p>
            <a:r>
              <a:rPr lang="en-US" dirty="0">
                <a:solidFill>
                  <a:srgbClr val="0070C0"/>
                </a:solidFill>
              </a:rPr>
              <a:t>Add the PSFAgard and other functions to be used in the InverseTest.m to the “Settings” data structure in order to encapsulate the data. (</a:t>
            </a:r>
            <a:r>
              <a:rPr lang="en-US" dirty="0">
                <a:solidFill>
                  <a:srgbClr val="00B050"/>
                </a:solidFill>
              </a:rPr>
              <a:t>Completed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Create Metrics data structure. (</a:t>
            </a:r>
            <a:r>
              <a:rPr lang="en-US" dirty="0">
                <a:solidFill>
                  <a:srgbClr val="00B050"/>
                </a:solidFill>
              </a:rPr>
              <a:t>Completed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Compare objects using MSESSIM. (</a:t>
            </a:r>
            <a:r>
              <a:rPr lang="en-US" dirty="0">
                <a:solidFill>
                  <a:srgbClr val="00B050"/>
                </a:solidFill>
              </a:rPr>
              <a:t>Completed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Write Unit Tests for PatternTunable3DNSlits and MSESSIM. (</a:t>
            </a:r>
            <a:r>
              <a:rPr lang="en-US" dirty="0">
                <a:solidFill>
                  <a:srgbClr val="00B050"/>
                </a:solidFill>
              </a:rPr>
              <a:t>Completed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Read the pdf to know more about scientific unit tests. (</a:t>
            </a:r>
            <a:r>
              <a:rPr lang="en-US" dirty="0">
                <a:solidFill>
                  <a:srgbClr val="00B050"/>
                </a:solidFill>
              </a:rPr>
              <a:t>Completed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Modify the SIMIntegrationTest flow diagram. (</a:t>
            </a:r>
            <a:r>
              <a:rPr lang="en-US" dirty="0">
                <a:solidFill>
                  <a:srgbClr val="FFC000"/>
                </a:solidFill>
              </a:rPr>
              <a:t>Changes yet to be decided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1599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7572-5A28-4853-843E-76B7ABF4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38539"/>
            <a:ext cx="9603275" cy="1415215"/>
          </a:xfrm>
        </p:spPr>
        <p:txBody>
          <a:bodyPr/>
          <a:lstStyle/>
          <a:p>
            <a:r>
              <a:rPr lang="en-US" dirty="0"/>
              <a:t>WEEK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03CD-F564-4FC9-A97E-D04D1D3D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52939"/>
            <a:ext cx="9603275" cy="4700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Tasks to be worked on</a:t>
            </a:r>
          </a:p>
          <a:p>
            <a:r>
              <a:rPr lang="en-US" dirty="0">
                <a:solidFill>
                  <a:srgbClr val="0070C0"/>
                </a:solidFill>
              </a:rPr>
              <a:t>Run Forward Model without displaying the results of before functions from Python.</a:t>
            </a:r>
          </a:p>
          <a:p>
            <a:r>
              <a:rPr lang="en-US" dirty="0">
                <a:solidFill>
                  <a:srgbClr val="0070C0"/>
                </a:solidFill>
              </a:rPr>
              <a:t>Complete PatternTunable3DNSlits testing.</a:t>
            </a:r>
          </a:p>
          <a:p>
            <a:r>
              <a:rPr lang="en-US" dirty="0">
                <a:solidFill>
                  <a:srgbClr val="0070C0"/>
                </a:solidFill>
              </a:rPr>
              <a:t>Create testcases for Forward Model.</a:t>
            </a:r>
          </a:p>
          <a:p>
            <a:r>
              <a:rPr lang="en-US" dirty="0">
                <a:solidFill>
                  <a:srgbClr val="0070C0"/>
                </a:solidFill>
              </a:rPr>
              <a:t>Run InverseTest on different input.</a:t>
            </a:r>
          </a:p>
          <a:p>
            <a:r>
              <a:rPr lang="en-US" dirty="0">
                <a:solidFill>
                  <a:srgbClr val="0070C0"/>
                </a:solidFill>
              </a:rPr>
              <a:t>Write summary of scientific unit tests pdf and slides in a document.</a:t>
            </a:r>
          </a:p>
          <a:p>
            <a:r>
              <a:rPr lang="en-US" dirty="0">
                <a:solidFill>
                  <a:srgbClr val="0070C0"/>
                </a:solidFill>
              </a:rPr>
              <a:t>Modify the SIMIntegrationTest flow diagram.</a:t>
            </a:r>
          </a:p>
          <a:p>
            <a:r>
              <a:rPr lang="en-US" dirty="0">
                <a:solidFill>
                  <a:srgbClr val="0070C0"/>
                </a:solidFill>
              </a:rPr>
              <a:t>Learn how to run InverseTest on HPC and test it.</a:t>
            </a:r>
          </a:p>
        </p:txBody>
      </p:sp>
    </p:spTree>
    <p:extLst>
      <p:ext uri="{BB962C8B-B14F-4D97-AF65-F5344CB8AC3E}">
        <p14:creationId xmlns:p14="http://schemas.microsoft.com/office/powerpoint/2010/main" val="208327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7572-5A28-4853-843E-76B7ABF4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03CD-F564-4FC9-A97E-D04D1D3D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5575"/>
            <a:ext cx="9603275" cy="4597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Run ForwardModelTut.mlx  and Create a Dataframe for Settings variables (</a:t>
            </a:r>
            <a:r>
              <a:rPr lang="en-US" dirty="0">
                <a:solidFill>
                  <a:srgbClr val="00B050"/>
                </a:solidFill>
              </a:rPr>
              <a:t>Completed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r>
              <a:rPr lang="en-US" dirty="0"/>
              <a:t>Installed MATLAB</a:t>
            </a:r>
          </a:p>
          <a:p>
            <a:r>
              <a:rPr lang="en-US" dirty="0"/>
              <a:t>Downloaded the Project files from GitHub</a:t>
            </a:r>
          </a:p>
          <a:p>
            <a:r>
              <a:rPr lang="en-US" dirty="0"/>
              <a:t>Changed the paths in the CIRLSetup.m to the local paths -- [ Consulted Dr. Van]</a:t>
            </a:r>
          </a:p>
          <a:p>
            <a:r>
              <a:rPr lang="en-US" dirty="0"/>
              <a:t>Created a Dataframe class which uses MATLAB table as an object oriented alternative.</a:t>
            </a:r>
          </a:p>
          <a:p>
            <a:r>
              <a:rPr lang="en-US" dirty="0"/>
              <a:t>All the settings variables are created as a structure and then a Dataframe is created using the structure. (The Dataframe can also be created from a CSV file)</a:t>
            </a:r>
          </a:p>
          <a:p>
            <a:r>
              <a:rPr lang="en-US" dirty="0"/>
              <a:t>Passed Settings dataframe as argument to PSFAgard function.</a:t>
            </a:r>
          </a:p>
          <a:p>
            <a:r>
              <a:rPr lang="en-US" dirty="0"/>
              <a:t>Modified PSFAgard function to take one argument instead of 4 arguments.</a:t>
            </a:r>
          </a:p>
        </p:txBody>
      </p:sp>
    </p:spTree>
    <p:extLst>
      <p:ext uri="{BB962C8B-B14F-4D97-AF65-F5344CB8AC3E}">
        <p14:creationId xmlns:p14="http://schemas.microsoft.com/office/powerpoint/2010/main" val="43153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7572-5A28-4853-843E-76B7ABF4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Python MATLAB Integration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03CD-F564-4FC9-A97E-D04D1D3D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5575"/>
            <a:ext cx="9603275" cy="4597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Learn to Use Google Colab for Python  and Call MATLAB function (</a:t>
            </a:r>
            <a:r>
              <a:rPr lang="en-US" dirty="0">
                <a:solidFill>
                  <a:srgbClr val="FF0000"/>
                </a:solidFill>
              </a:rPr>
              <a:t>In Progress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r>
              <a:rPr lang="en-US" dirty="0"/>
              <a:t>Read some documentations on how to use Google Colab to write code in Python.</a:t>
            </a:r>
          </a:p>
          <a:p>
            <a:r>
              <a:rPr lang="en-US" dirty="0"/>
              <a:t>Created settings dataframe in Python.</a:t>
            </a:r>
          </a:p>
          <a:p>
            <a:r>
              <a:rPr lang="en-US" dirty="0"/>
              <a:t>Installed some packages and calling matlab engine from Google Colab, but this approach was not working.</a:t>
            </a:r>
          </a:p>
          <a:p>
            <a:r>
              <a:rPr lang="en-US" dirty="0"/>
              <a:t>Installed Python setup under matlab external packages using Anaconda prompt on local system. </a:t>
            </a:r>
          </a:p>
          <a:p>
            <a:r>
              <a:rPr lang="en-US" dirty="0"/>
              <a:t>Using Jupyter Notebook able to start matlab engine from Python.</a:t>
            </a:r>
          </a:p>
          <a:p>
            <a:r>
              <a:rPr lang="en-US" dirty="0"/>
              <a:t>Getting Matlab Execution Error while calling PSFAgard matlab function from Python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7572-5A28-4853-843E-76B7ABF4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38539"/>
            <a:ext cx="9603275" cy="1415215"/>
          </a:xfrm>
        </p:spPr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03CD-F564-4FC9-A97E-D04D1D3D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989045"/>
            <a:ext cx="9603275" cy="5064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Run tutorials 2 “2.DownsamplingMetricsNoiseTut.mlx” and 3 “Tut3b_SimTunableMBBead100Iter100.m”  (</a:t>
            </a:r>
            <a:r>
              <a:rPr lang="en-US" dirty="0">
                <a:solidFill>
                  <a:srgbClr val="00B050"/>
                </a:solidFill>
              </a:rPr>
              <a:t>Completed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r>
              <a:rPr lang="en-US" dirty="0"/>
              <a:t>Modified some functions (during the tutorial scripts) to adapt the new cool “Settings” data structure.</a:t>
            </a:r>
          </a:p>
          <a:p>
            <a:r>
              <a:rPr lang="en-US" dirty="0"/>
              <a:t>Able to run tutorial 2 DownsamplingMetricsNoiseTut. (It simulates and stores the forward model image)</a:t>
            </a:r>
          </a:p>
          <a:p>
            <a:r>
              <a:rPr lang="en-US" dirty="0"/>
              <a:t>While running tutorial 3 there were some errors in some of the functions [ Consulted Dr. Van]</a:t>
            </a:r>
          </a:p>
          <a:p>
            <a:r>
              <a:rPr lang="en-US" dirty="0"/>
              <a:t>Fixed the code and able to run tutorial 3. (gets the restoration image of the forward model image)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0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7572-5A28-4853-843E-76B7ABF4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Python MATLAB Integration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03CD-F564-4FC9-A97E-D04D1D3D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5575"/>
            <a:ext cx="9603275" cy="4597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Call MATLAB function from Python in Local Machine (</a:t>
            </a:r>
            <a:r>
              <a:rPr lang="en-US" dirty="0">
                <a:solidFill>
                  <a:srgbClr val="00B050"/>
                </a:solidFill>
              </a:rPr>
              <a:t>Almost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Completed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r>
              <a:rPr lang="en-US" dirty="0"/>
              <a:t>Using Jupyter Notebook able to start and stop the matlab engine from Python.</a:t>
            </a:r>
          </a:p>
          <a:p>
            <a:r>
              <a:rPr lang="en-US" dirty="0"/>
              <a:t>I’m able to call add function in matlab from python and print the output.</a:t>
            </a:r>
          </a:p>
          <a:p>
            <a:r>
              <a:rPr lang="en-US" dirty="0"/>
              <a:t>Created Settings dictionary in python with values as floats as matlab doesn’t work on integers.</a:t>
            </a:r>
          </a:p>
          <a:p>
            <a:r>
              <a:rPr lang="en-US" dirty="0"/>
              <a:t>Able to call PSFAgard matlab function from Python.</a:t>
            </a:r>
          </a:p>
          <a:p>
            <a:r>
              <a:rPr lang="en-US" dirty="0"/>
              <a:t>But unable to print h as it has many values and the Jupyter server is not responding.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6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7572-5A28-4853-843E-76B7ABF4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38539"/>
            <a:ext cx="9603275" cy="1415215"/>
          </a:xfrm>
        </p:spPr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03CD-F564-4FC9-A97E-D04D1D3D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52939"/>
            <a:ext cx="9603275" cy="4700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Tasks to be worked on</a:t>
            </a:r>
          </a:p>
          <a:p>
            <a:r>
              <a:rPr lang="en-US" dirty="0">
                <a:solidFill>
                  <a:srgbClr val="0070C0"/>
                </a:solidFill>
              </a:rPr>
              <a:t>Comparing the results of PSFAgard function in Python by exporting the MATLAB function results. (If it doesn't work than working on smaller dimension values)</a:t>
            </a:r>
          </a:p>
          <a:p>
            <a:r>
              <a:rPr lang="en-US" dirty="0">
                <a:solidFill>
                  <a:srgbClr val="0070C0"/>
                </a:solidFill>
              </a:rPr>
              <a:t>Spherical Shell object display in Python.</a:t>
            </a:r>
          </a:p>
          <a:p>
            <a:r>
              <a:rPr lang="en-US" dirty="0">
                <a:solidFill>
                  <a:srgbClr val="0070C0"/>
                </a:solidFill>
              </a:rPr>
              <a:t>Understanding the input and outputs of tutorials, flowchart.</a:t>
            </a:r>
          </a:p>
          <a:p>
            <a:r>
              <a:rPr lang="en-US" dirty="0">
                <a:solidFill>
                  <a:srgbClr val="0070C0"/>
                </a:solidFill>
              </a:rPr>
              <a:t>Coming up with the idea of how to unit test and consulting with Dr. Van.</a:t>
            </a:r>
          </a:p>
        </p:txBody>
      </p:sp>
    </p:spTree>
    <p:extLst>
      <p:ext uri="{BB962C8B-B14F-4D97-AF65-F5344CB8AC3E}">
        <p14:creationId xmlns:p14="http://schemas.microsoft.com/office/powerpoint/2010/main" val="376817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7572-5A28-4853-843E-76B7ABF4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38539"/>
            <a:ext cx="9603275" cy="1415215"/>
          </a:xfrm>
        </p:spPr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03CD-F564-4FC9-A97E-D04D1D3D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942393"/>
            <a:ext cx="9603275" cy="51110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Tasks Implementations</a:t>
            </a:r>
          </a:p>
          <a:p>
            <a:r>
              <a:rPr lang="en-US" dirty="0"/>
              <a:t>Python Settings structure is not supported by MATLAB functions, only float values can be passed to the MATLAB.</a:t>
            </a:r>
          </a:p>
          <a:p>
            <a:r>
              <a:rPr lang="en-US" dirty="0"/>
              <a:t>Able to call SphericalShell matlab function from Python but when trying to print  3D image of the object in the python it is not getting displayed  with the error “</a:t>
            </a:r>
            <a:r>
              <a:rPr lang="en-US" b="1" dirty="0">
                <a:solidFill>
                  <a:srgbClr val="C00000"/>
                </a:solidFill>
              </a:rPr>
              <a:t>TypeError</a:t>
            </a:r>
            <a:r>
              <a:rPr lang="en-US" dirty="0">
                <a:solidFill>
                  <a:srgbClr val="C00000"/>
                </a:solidFill>
              </a:rPr>
              <a:t>: '&lt;' not supported between instances of 'tuple' and 'int’</a:t>
            </a:r>
            <a:r>
              <a:rPr lang="en-US" dirty="0"/>
              <a:t>”.</a:t>
            </a:r>
          </a:p>
          <a:p>
            <a:r>
              <a:rPr lang="en-US" dirty="0"/>
              <a:t>I have read the Testing Framework document to understand the input and outputs of Tutorials.</a:t>
            </a:r>
          </a:p>
          <a:p>
            <a:r>
              <a:rPr lang="en-US" dirty="0"/>
              <a:t>Created initial draft testing framework called InverseTest.m function and TestInverseTest.m to test it. [ Consulted Dr. Van]</a:t>
            </a:r>
          </a:p>
          <a:p>
            <a:r>
              <a:rPr lang="en-US" dirty="0"/>
              <a:t>As of now InverseTest simulates the Spherical shell object and generates forward model data and gives to Backward algorithm and compares the resulting estimated object with simulated object.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4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7572-5A28-4853-843E-76B7ABF4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38539"/>
            <a:ext cx="9603275" cy="1415215"/>
          </a:xfrm>
        </p:spPr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03CD-F564-4FC9-A97E-D04D1D3D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52939"/>
            <a:ext cx="9603275" cy="4700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Tasks Status</a:t>
            </a:r>
          </a:p>
          <a:p>
            <a:r>
              <a:rPr lang="en-US" dirty="0">
                <a:solidFill>
                  <a:srgbClr val="0070C0"/>
                </a:solidFill>
              </a:rPr>
              <a:t>Comparing the results of PSFAgard function in Python by exporting the MATLAB function results. (If it doesn't work than working on smaller dimension values)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Can’t be completed as Python is unable to call PSFAgard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Spherical Shell object display in Python.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en-US" dirty="0">
                <a:solidFill>
                  <a:srgbClr val="FF0000"/>
                </a:solidFill>
              </a:rPr>
              <a:t>In Progress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Understanding the input and outputs of tutorials, flowchart.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en-US" dirty="0">
                <a:solidFill>
                  <a:srgbClr val="00B050"/>
                </a:solidFill>
              </a:rPr>
              <a:t>Completed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Coming up with the idea of how to unit test and consulting with Dr. Van.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en-US" dirty="0">
                <a:solidFill>
                  <a:srgbClr val="00B050"/>
                </a:solidFill>
              </a:rPr>
              <a:t>Completed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172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7572-5A28-4853-843E-76B7ABF4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38539"/>
            <a:ext cx="9603275" cy="1415215"/>
          </a:xfrm>
        </p:spPr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03CD-F564-4FC9-A97E-D04D1D3D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52939"/>
            <a:ext cx="9603275" cy="4700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Tasks to be worked on</a:t>
            </a:r>
          </a:p>
          <a:p>
            <a:r>
              <a:rPr lang="en-US" dirty="0">
                <a:solidFill>
                  <a:srgbClr val="0070C0"/>
                </a:solidFill>
              </a:rPr>
              <a:t>Add the PSFAgard and other functions to be used in the InverseTest.m to the “Settings” data structure in order to encapsulate the data.</a:t>
            </a:r>
          </a:p>
          <a:p>
            <a:r>
              <a:rPr lang="en-US" dirty="0">
                <a:solidFill>
                  <a:srgbClr val="0070C0"/>
                </a:solidFill>
              </a:rPr>
              <a:t>Create Metrics data structure.</a:t>
            </a:r>
          </a:p>
          <a:p>
            <a:r>
              <a:rPr lang="en-US" dirty="0">
                <a:solidFill>
                  <a:srgbClr val="0070C0"/>
                </a:solidFill>
              </a:rPr>
              <a:t>Compare objects using MSESSIM.</a:t>
            </a:r>
          </a:p>
          <a:p>
            <a:r>
              <a:rPr lang="en-US" dirty="0">
                <a:solidFill>
                  <a:srgbClr val="0070C0"/>
                </a:solidFill>
              </a:rPr>
              <a:t>Write Unit Tests for PatternTunable3DNSlits and MSESSIM.</a:t>
            </a:r>
          </a:p>
          <a:p>
            <a:r>
              <a:rPr lang="en-US" dirty="0">
                <a:solidFill>
                  <a:srgbClr val="0070C0"/>
                </a:solidFill>
              </a:rPr>
              <a:t>Read the pdf to know more about scientific unit tests.</a:t>
            </a:r>
          </a:p>
          <a:p>
            <a:r>
              <a:rPr lang="en-US" dirty="0">
                <a:solidFill>
                  <a:srgbClr val="0070C0"/>
                </a:solidFill>
              </a:rPr>
              <a:t>Modify the SIMIntegrationTest flow diagram.</a:t>
            </a:r>
          </a:p>
        </p:txBody>
      </p:sp>
    </p:spTree>
    <p:extLst>
      <p:ext uri="{BB962C8B-B14F-4D97-AF65-F5344CB8AC3E}">
        <p14:creationId xmlns:p14="http://schemas.microsoft.com/office/powerpoint/2010/main" val="32245980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527</TotalTime>
  <Words>1016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     WEEKLY Report</vt:lpstr>
      <vt:lpstr>WEEK 1</vt:lpstr>
      <vt:lpstr>Python MATLAB Integration Task</vt:lpstr>
      <vt:lpstr>WEEK 2</vt:lpstr>
      <vt:lpstr>Python MATLAB Integration Task</vt:lpstr>
      <vt:lpstr>WEEK 3</vt:lpstr>
      <vt:lpstr>WEEK 3</vt:lpstr>
      <vt:lpstr>WEEK 3</vt:lpstr>
      <vt:lpstr>WEEK 4</vt:lpstr>
      <vt:lpstr>WEEK 4</vt:lpstr>
      <vt:lpstr>WEEK 4</vt:lpstr>
      <vt:lpstr>WEEK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Battu Kranthi</dc:creator>
  <cp:lastModifiedBy>Battu Kranthi</cp:lastModifiedBy>
  <cp:revision>114</cp:revision>
  <dcterms:created xsi:type="dcterms:W3CDTF">2020-05-15T18:54:09Z</dcterms:created>
  <dcterms:modified xsi:type="dcterms:W3CDTF">2020-06-05T17:29:00Z</dcterms:modified>
</cp:coreProperties>
</file>