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43891200" cy="32918400"/>
  <p:notesSz cx="9239250" cy="11982450"/>
  <p:embeddedFontLst>
    <p:embeddedFont>
      <p:font typeface="Quattrocento" panose="02020502030000000404" pitchFamily="18" charset="0"/>
      <p:regular r:id="rId5"/>
      <p:bold r:id="rId6"/>
    </p:embeddedFont>
    <p:embeddedFont>
      <p:font typeface="Segoe UI" panose="020B0502040204020203" pitchFamily="34" charset="0"/>
      <p:regular r:id="rId7"/>
      <p:bold r:id="rId8"/>
      <p:italic r:id="rId9"/>
      <p:boldItalic r:id="rId10"/>
    </p:embeddedFont>
  </p:embeddedFontLst>
  <p:custDataLst>
    <p:tags r:id="rId1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88">
          <p15:clr>
            <a:srgbClr val="A4A3A4"/>
          </p15:clr>
        </p15:guide>
        <p15:guide id="2" pos="13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774">
          <p15:clr>
            <a:srgbClr val="A4A3A4"/>
          </p15:clr>
        </p15:guide>
        <p15:guide id="2" pos="29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466EC8-1C21-48B4-8122-2D7445682BD4}" v="248" dt="2023-09-19T22:16:08.6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 autoAdjust="0"/>
    <p:restoredTop sz="93654" autoAdjust="0"/>
  </p:normalViewPr>
  <p:slideViewPr>
    <p:cSldViewPr>
      <p:cViewPr varScale="1">
        <p:scale>
          <a:sx n="26" d="100"/>
          <a:sy n="26" d="100"/>
        </p:scale>
        <p:origin x="2552" y="288"/>
      </p:cViewPr>
      <p:guideLst>
        <p:guide orient="horz" pos="11088"/>
        <p:guide pos="13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3864" y="102"/>
      </p:cViewPr>
      <p:guideLst>
        <p:guide orient="horz" pos="3774"/>
        <p:guide pos="29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ags" Target="tags/tag1.xml"/><Relationship Id="rId5" Type="http://schemas.openxmlformats.org/officeDocument/2006/relationships/font" Target="fonts/font1.fntdata"/><Relationship Id="rId15" Type="http://schemas.openxmlformats.org/officeDocument/2006/relationships/tableStyles" Target="tableStyles.xml"/><Relationship Id="rId10" Type="http://schemas.openxmlformats.org/officeDocument/2006/relationships/font" Target="fonts/font6.fntdata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pehr Karimiziarani" userId="143203f1-c28c-4bc4-9ab7-926e21b48fed" providerId="ADAL" clId="{BB466EC8-1C21-48B4-8122-2D7445682BD4}"/>
    <pc:docChg chg="undo custSel modSld sldOrd modMainMaster">
      <pc:chgData name="Sepehr Karimiziarani" userId="143203f1-c28c-4bc4-9ab7-926e21b48fed" providerId="ADAL" clId="{BB466EC8-1C21-48B4-8122-2D7445682BD4}" dt="2023-09-19T22:22:24.294" v="712" actId="13900"/>
      <pc:docMkLst>
        <pc:docMk/>
      </pc:docMkLst>
      <pc:sldChg chg="addSp delSp modSp mod ord setBg">
        <pc:chgData name="Sepehr Karimiziarani" userId="143203f1-c28c-4bc4-9ab7-926e21b48fed" providerId="ADAL" clId="{BB466EC8-1C21-48B4-8122-2D7445682BD4}" dt="2023-09-19T22:22:24.294" v="712" actId="13900"/>
        <pc:sldMkLst>
          <pc:docMk/>
          <pc:sldMk cId="0" sldId="256"/>
        </pc:sldMkLst>
        <pc:spChg chg="add mod">
          <ac:chgData name="Sepehr Karimiziarani" userId="143203f1-c28c-4bc4-9ab7-926e21b48fed" providerId="ADAL" clId="{BB466EC8-1C21-48B4-8122-2D7445682BD4}" dt="2023-09-19T22:20:06.369" v="708" actId="20577"/>
          <ac:spMkLst>
            <pc:docMk/>
            <pc:sldMk cId="0" sldId="256"/>
            <ac:spMk id="2" creationId="{F40CD783-A22F-9E25-5F98-0A30E595F30B}"/>
          </ac:spMkLst>
        </pc:spChg>
        <pc:spChg chg="add del mod">
          <ac:chgData name="Sepehr Karimiziarani" userId="143203f1-c28c-4bc4-9ab7-926e21b48fed" providerId="ADAL" clId="{BB466EC8-1C21-48B4-8122-2D7445682BD4}" dt="2023-09-19T22:14:47.608" v="449"/>
          <ac:spMkLst>
            <pc:docMk/>
            <pc:sldMk cId="0" sldId="256"/>
            <ac:spMk id="4" creationId="{1837F53F-4848-5069-2714-05BA80B18D2F}"/>
          </ac:spMkLst>
        </pc:spChg>
        <pc:spChg chg="mod">
          <ac:chgData name="Sepehr Karimiziarani" userId="143203f1-c28c-4bc4-9ab7-926e21b48fed" providerId="ADAL" clId="{BB466EC8-1C21-48B4-8122-2D7445682BD4}" dt="2023-09-18T16:23:02.144" v="15" actId="207"/>
          <ac:spMkLst>
            <pc:docMk/>
            <pc:sldMk cId="0" sldId="256"/>
            <ac:spMk id="28" creationId="{00000000-0000-0000-0000-000000000000}"/>
          </ac:spMkLst>
        </pc:spChg>
        <pc:spChg chg="mod">
          <ac:chgData name="Sepehr Karimiziarani" userId="143203f1-c28c-4bc4-9ab7-926e21b48fed" providerId="ADAL" clId="{BB466EC8-1C21-48B4-8122-2D7445682BD4}" dt="2023-09-18T21:15:01.081" v="35" actId="20577"/>
          <ac:spMkLst>
            <pc:docMk/>
            <pc:sldMk cId="0" sldId="256"/>
            <ac:spMk id="70" creationId="{425621FB-070F-446E-BA36-4A66EBF8DEF2}"/>
          </ac:spMkLst>
        </pc:spChg>
        <pc:spChg chg="mod">
          <ac:chgData name="Sepehr Karimiziarani" userId="143203f1-c28c-4bc4-9ab7-926e21b48fed" providerId="ADAL" clId="{BB466EC8-1C21-48B4-8122-2D7445682BD4}" dt="2023-09-18T22:02:51.155" v="187" actId="20577"/>
          <ac:spMkLst>
            <pc:docMk/>
            <pc:sldMk cId="0" sldId="256"/>
            <ac:spMk id="71" creationId="{3A3E55C8-5130-4258-80B1-064CE3FDB621}"/>
          </ac:spMkLst>
        </pc:spChg>
        <pc:spChg chg="mod">
          <ac:chgData name="Sepehr Karimiziarani" userId="143203f1-c28c-4bc4-9ab7-926e21b48fed" providerId="ADAL" clId="{BB466EC8-1C21-48B4-8122-2D7445682BD4}" dt="2023-09-18T22:00:40.303" v="123" actId="2711"/>
          <ac:spMkLst>
            <pc:docMk/>
            <pc:sldMk cId="0" sldId="256"/>
            <ac:spMk id="73" creationId="{D5A32123-7974-4A0F-B8DF-6C82FB22F596}"/>
          </ac:spMkLst>
        </pc:spChg>
        <pc:spChg chg="mod">
          <ac:chgData name="Sepehr Karimiziarani" userId="143203f1-c28c-4bc4-9ab7-926e21b48fed" providerId="ADAL" clId="{BB466EC8-1C21-48B4-8122-2D7445682BD4}" dt="2023-09-18T21:16:26.066" v="38" actId="207"/>
          <ac:spMkLst>
            <pc:docMk/>
            <pc:sldMk cId="0" sldId="256"/>
            <ac:spMk id="74" creationId="{4EDA12B6-07B5-44F9-8F8B-E1BE66469DB6}"/>
          </ac:spMkLst>
        </pc:spChg>
        <pc:spChg chg="mod">
          <ac:chgData name="Sepehr Karimiziarani" userId="143203f1-c28c-4bc4-9ab7-926e21b48fed" providerId="ADAL" clId="{BB466EC8-1C21-48B4-8122-2D7445682BD4}" dt="2023-09-18T22:00:34.762" v="122" actId="2711"/>
          <ac:spMkLst>
            <pc:docMk/>
            <pc:sldMk cId="0" sldId="256"/>
            <ac:spMk id="80" creationId="{45A199C6-0BDE-461E-8044-A335463A4944}"/>
          </ac:spMkLst>
        </pc:spChg>
        <pc:spChg chg="mod">
          <ac:chgData name="Sepehr Karimiziarani" userId="143203f1-c28c-4bc4-9ab7-926e21b48fed" providerId="ADAL" clId="{BB466EC8-1C21-48B4-8122-2D7445682BD4}" dt="2023-09-18T21:16:26.066" v="38" actId="207"/>
          <ac:spMkLst>
            <pc:docMk/>
            <pc:sldMk cId="0" sldId="256"/>
            <ac:spMk id="81" creationId="{868B6862-5CC5-4906-AC03-EA9661AD1346}"/>
          </ac:spMkLst>
        </pc:spChg>
        <pc:spChg chg="add del mod">
          <ac:chgData name="Sepehr Karimiziarani" userId="143203f1-c28c-4bc4-9ab7-926e21b48fed" providerId="ADAL" clId="{BB466EC8-1C21-48B4-8122-2D7445682BD4}" dt="2023-09-19T22:14:34.549" v="445" actId="478"/>
          <ac:spMkLst>
            <pc:docMk/>
            <pc:sldMk cId="0" sldId="256"/>
            <ac:spMk id="82" creationId="{D026A6A3-D6D2-4951-8B04-EF51015D25DB}"/>
          </ac:spMkLst>
        </pc:spChg>
        <pc:spChg chg="del mod">
          <ac:chgData name="Sepehr Karimiziarani" userId="143203f1-c28c-4bc4-9ab7-926e21b48fed" providerId="ADAL" clId="{BB466EC8-1C21-48B4-8122-2D7445682BD4}" dt="2023-09-18T22:18:03.511" v="202"/>
          <ac:spMkLst>
            <pc:docMk/>
            <pc:sldMk cId="0" sldId="256"/>
            <ac:spMk id="83" creationId="{16D6CE1D-7E3F-42CA-A7BD-5FA191CFE645}"/>
          </ac:spMkLst>
        </pc:spChg>
        <pc:spChg chg="mod">
          <ac:chgData name="Sepehr Karimiziarani" userId="143203f1-c28c-4bc4-9ab7-926e21b48fed" providerId="ADAL" clId="{BB466EC8-1C21-48B4-8122-2D7445682BD4}" dt="2023-09-18T21:16:26.066" v="38" actId="207"/>
          <ac:spMkLst>
            <pc:docMk/>
            <pc:sldMk cId="0" sldId="256"/>
            <ac:spMk id="84" creationId="{3D96BB99-3F6E-4E73-BA6B-A122D83B12A2}"/>
          </ac:spMkLst>
        </pc:spChg>
        <pc:spChg chg="mod">
          <ac:chgData name="Sepehr Karimiziarani" userId="143203f1-c28c-4bc4-9ab7-926e21b48fed" providerId="ADAL" clId="{BB466EC8-1C21-48B4-8122-2D7445682BD4}" dt="2023-09-19T22:22:24.294" v="712" actId="13900"/>
          <ac:spMkLst>
            <pc:docMk/>
            <pc:sldMk cId="0" sldId="256"/>
            <ac:spMk id="86" creationId="{43D130FF-027B-433C-BF4F-A381B032C858}"/>
          </ac:spMkLst>
        </pc:spChg>
        <pc:spChg chg="mod">
          <ac:chgData name="Sepehr Karimiziarani" userId="143203f1-c28c-4bc4-9ab7-926e21b48fed" providerId="ADAL" clId="{BB466EC8-1C21-48B4-8122-2D7445682BD4}" dt="2023-09-18T21:16:26.066" v="38" actId="207"/>
          <ac:spMkLst>
            <pc:docMk/>
            <pc:sldMk cId="0" sldId="256"/>
            <ac:spMk id="87" creationId="{0BE282AE-183A-4D49-B152-23A5A101BEA6}"/>
          </ac:spMkLst>
        </pc:spChg>
        <pc:spChg chg="mod">
          <ac:chgData name="Sepehr Karimiziarani" userId="143203f1-c28c-4bc4-9ab7-926e21b48fed" providerId="ADAL" clId="{BB466EC8-1C21-48B4-8122-2D7445682BD4}" dt="2023-09-18T23:01:43.691" v="429" actId="20577"/>
          <ac:spMkLst>
            <pc:docMk/>
            <pc:sldMk cId="0" sldId="256"/>
            <ac:spMk id="89" creationId="{9742DD1E-D7E3-4AB1-8A17-D5B59B6AB38B}"/>
          </ac:spMkLst>
        </pc:spChg>
        <pc:spChg chg="mod">
          <ac:chgData name="Sepehr Karimiziarani" userId="143203f1-c28c-4bc4-9ab7-926e21b48fed" providerId="ADAL" clId="{BB466EC8-1C21-48B4-8122-2D7445682BD4}" dt="2023-09-18T21:16:26.066" v="38" actId="207"/>
          <ac:spMkLst>
            <pc:docMk/>
            <pc:sldMk cId="0" sldId="256"/>
            <ac:spMk id="90" creationId="{8C463412-CC68-4A0F-AE72-68EF99EB2F46}"/>
          </ac:spMkLst>
        </pc:spChg>
        <pc:spChg chg="mod">
          <ac:chgData name="Sepehr Karimiziarani" userId="143203f1-c28c-4bc4-9ab7-926e21b48fed" providerId="ADAL" clId="{BB466EC8-1C21-48B4-8122-2D7445682BD4}" dt="2023-09-18T23:05:14.910" v="431" actId="403"/>
          <ac:spMkLst>
            <pc:docMk/>
            <pc:sldMk cId="0" sldId="256"/>
            <ac:spMk id="92" creationId="{B4F3D693-DA0F-454D-94C0-CEAA07C14AE3}"/>
          </ac:spMkLst>
        </pc:spChg>
        <pc:picChg chg="add del mod">
          <ac:chgData name="Sepehr Karimiziarani" userId="143203f1-c28c-4bc4-9ab7-926e21b48fed" providerId="ADAL" clId="{BB466EC8-1C21-48B4-8122-2D7445682BD4}" dt="2023-09-18T21:57:46.921" v="92" actId="478"/>
          <ac:picMkLst>
            <pc:docMk/>
            <pc:sldMk cId="0" sldId="256"/>
            <ac:picMk id="2" creationId="{C3537FBD-689B-5ABF-138D-F7625493BFF9}"/>
          </ac:picMkLst>
        </pc:picChg>
        <pc:picChg chg="add mod">
          <ac:chgData name="Sepehr Karimiziarani" userId="143203f1-c28c-4bc4-9ab7-926e21b48fed" providerId="ADAL" clId="{BB466EC8-1C21-48B4-8122-2D7445682BD4}" dt="2023-09-18T22:03:50.418" v="188" actId="1076"/>
          <ac:picMkLst>
            <pc:docMk/>
            <pc:sldMk cId="0" sldId="256"/>
            <ac:picMk id="3" creationId="{F9B513C6-0891-E178-3801-3268740BA3A9}"/>
          </ac:picMkLst>
        </pc:picChg>
        <pc:picChg chg="add mod">
          <ac:chgData name="Sepehr Karimiziarani" userId="143203f1-c28c-4bc4-9ab7-926e21b48fed" providerId="ADAL" clId="{BB466EC8-1C21-48B4-8122-2D7445682BD4}" dt="2023-09-19T22:17:22.570" v="480" actId="1076"/>
          <ac:picMkLst>
            <pc:docMk/>
            <pc:sldMk cId="0" sldId="256"/>
            <ac:picMk id="6" creationId="{94B5BB18-8BF5-A489-1EE8-986018A69596}"/>
          </ac:picMkLst>
        </pc:picChg>
        <pc:picChg chg="del">
          <ac:chgData name="Sepehr Karimiziarani" userId="143203f1-c28c-4bc4-9ab7-926e21b48fed" providerId="ADAL" clId="{BB466EC8-1C21-48B4-8122-2D7445682BD4}" dt="2023-09-18T16:18:26.425" v="0" actId="478"/>
          <ac:picMkLst>
            <pc:docMk/>
            <pc:sldMk cId="0" sldId="256"/>
            <ac:picMk id="94" creationId="{00000000-0000-0000-0000-000000000000}"/>
          </ac:picMkLst>
        </pc:picChg>
        <pc:picChg chg="add mod">
          <ac:chgData name="Sepehr Karimiziarani" userId="143203f1-c28c-4bc4-9ab7-926e21b48fed" providerId="ADAL" clId="{BB466EC8-1C21-48B4-8122-2D7445682BD4}" dt="2023-09-18T16:19:51.753" v="9" actId="1076"/>
          <ac:picMkLst>
            <pc:docMk/>
            <pc:sldMk cId="0" sldId="256"/>
            <ac:picMk id="1026" creationId="{9830BC75-05AD-DB52-40D5-105D9DA1E065}"/>
          </ac:picMkLst>
        </pc:picChg>
        <pc:picChg chg="add mod">
          <ac:chgData name="Sepehr Karimiziarani" userId="143203f1-c28c-4bc4-9ab7-926e21b48fed" providerId="ADAL" clId="{BB466EC8-1C21-48B4-8122-2D7445682BD4}" dt="2023-09-18T16:20:09.985" v="14" actId="1076"/>
          <ac:picMkLst>
            <pc:docMk/>
            <pc:sldMk cId="0" sldId="256"/>
            <ac:picMk id="1028" creationId="{FEA36C88-6C0A-9193-A3B0-3F93A592EBF8}"/>
          </ac:picMkLst>
        </pc:picChg>
      </pc:sldChg>
      <pc:sldMasterChg chg="setBg modSldLayout">
        <pc:chgData name="Sepehr Karimiziarani" userId="143203f1-c28c-4bc4-9ab7-926e21b48fed" providerId="ADAL" clId="{BB466EC8-1C21-48B4-8122-2D7445682BD4}" dt="2023-09-18T23:00:06.806" v="424"/>
        <pc:sldMasterMkLst>
          <pc:docMk/>
          <pc:sldMasterMk cId="0" sldId="2147483648"/>
        </pc:sldMasterMkLst>
        <pc:sldLayoutChg chg="setBg">
          <pc:chgData name="Sepehr Karimiziarani" userId="143203f1-c28c-4bc4-9ab7-926e21b48fed" providerId="ADAL" clId="{BB466EC8-1C21-48B4-8122-2D7445682BD4}" dt="2023-09-18T23:00:06.806" v="424"/>
          <pc:sldLayoutMkLst>
            <pc:docMk/>
            <pc:sldMasterMk cId="0" sldId="2147483648"/>
            <pc:sldLayoutMk cId="4116601227" sldId="2147483649"/>
          </pc:sldLayoutMkLst>
        </pc:sldLayoutChg>
        <pc:sldLayoutChg chg="setBg">
          <pc:chgData name="Sepehr Karimiziarani" userId="143203f1-c28c-4bc4-9ab7-926e21b48fed" providerId="ADAL" clId="{BB466EC8-1C21-48B4-8122-2D7445682BD4}" dt="2023-09-18T23:00:06.806" v="424"/>
          <pc:sldLayoutMkLst>
            <pc:docMk/>
            <pc:sldMasterMk cId="0" sldId="2147483648"/>
            <pc:sldLayoutMk cId="1244308357" sldId="2147483650"/>
          </pc:sldLayoutMkLst>
        </pc:sldLayoutChg>
        <pc:sldLayoutChg chg="setBg">
          <pc:chgData name="Sepehr Karimiziarani" userId="143203f1-c28c-4bc4-9ab7-926e21b48fed" providerId="ADAL" clId="{BB466EC8-1C21-48B4-8122-2D7445682BD4}" dt="2023-09-18T23:00:06.806" v="424"/>
          <pc:sldLayoutMkLst>
            <pc:docMk/>
            <pc:sldMasterMk cId="0" sldId="2147483648"/>
            <pc:sldLayoutMk cId="1722449652" sldId="2147483651"/>
          </pc:sldLayoutMkLst>
        </pc:sldLayoutChg>
        <pc:sldLayoutChg chg="setBg">
          <pc:chgData name="Sepehr Karimiziarani" userId="143203f1-c28c-4bc4-9ab7-926e21b48fed" providerId="ADAL" clId="{BB466EC8-1C21-48B4-8122-2D7445682BD4}" dt="2023-09-18T23:00:06.806" v="424"/>
          <pc:sldLayoutMkLst>
            <pc:docMk/>
            <pc:sldMasterMk cId="0" sldId="2147483648"/>
            <pc:sldLayoutMk cId="504973206" sldId="2147483652"/>
          </pc:sldLayoutMkLst>
        </pc:sldLayoutChg>
        <pc:sldLayoutChg chg="setBg">
          <pc:chgData name="Sepehr Karimiziarani" userId="143203f1-c28c-4bc4-9ab7-926e21b48fed" providerId="ADAL" clId="{BB466EC8-1C21-48B4-8122-2D7445682BD4}" dt="2023-09-18T23:00:06.806" v="424"/>
          <pc:sldLayoutMkLst>
            <pc:docMk/>
            <pc:sldMasterMk cId="0" sldId="2147483648"/>
            <pc:sldLayoutMk cId="3620596146" sldId="2147483653"/>
          </pc:sldLayoutMkLst>
        </pc:sldLayoutChg>
        <pc:sldLayoutChg chg="setBg">
          <pc:chgData name="Sepehr Karimiziarani" userId="143203f1-c28c-4bc4-9ab7-926e21b48fed" providerId="ADAL" clId="{BB466EC8-1C21-48B4-8122-2D7445682BD4}" dt="2023-09-18T23:00:06.806" v="424"/>
          <pc:sldLayoutMkLst>
            <pc:docMk/>
            <pc:sldMasterMk cId="0" sldId="2147483648"/>
            <pc:sldLayoutMk cId="2245704571" sldId="2147483654"/>
          </pc:sldLayoutMkLst>
        </pc:sldLayoutChg>
        <pc:sldLayoutChg chg="setBg">
          <pc:chgData name="Sepehr Karimiziarani" userId="143203f1-c28c-4bc4-9ab7-926e21b48fed" providerId="ADAL" clId="{BB466EC8-1C21-48B4-8122-2D7445682BD4}" dt="2023-09-18T23:00:06.806" v="424"/>
          <pc:sldLayoutMkLst>
            <pc:docMk/>
            <pc:sldMasterMk cId="0" sldId="2147483648"/>
            <pc:sldLayoutMk cId="2510981060" sldId="2147483655"/>
          </pc:sldLayoutMkLst>
        </pc:sldLayoutChg>
        <pc:sldLayoutChg chg="setBg">
          <pc:chgData name="Sepehr Karimiziarani" userId="143203f1-c28c-4bc4-9ab7-926e21b48fed" providerId="ADAL" clId="{BB466EC8-1C21-48B4-8122-2D7445682BD4}" dt="2023-09-18T23:00:06.806" v="424"/>
          <pc:sldLayoutMkLst>
            <pc:docMk/>
            <pc:sldMasterMk cId="0" sldId="2147483648"/>
            <pc:sldLayoutMk cId="4111754677" sldId="2147483656"/>
          </pc:sldLayoutMkLst>
        </pc:sldLayoutChg>
        <pc:sldLayoutChg chg="setBg">
          <pc:chgData name="Sepehr Karimiziarani" userId="143203f1-c28c-4bc4-9ab7-926e21b48fed" providerId="ADAL" clId="{BB466EC8-1C21-48B4-8122-2D7445682BD4}" dt="2023-09-18T23:00:06.806" v="424"/>
          <pc:sldLayoutMkLst>
            <pc:docMk/>
            <pc:sldMasterMk cId="0" sldId="2147483648"/>
            <pc:sldLayoutMk cId="673959152" sldId="2147483657"/>
          </pc:sldLayoutMkLst>
        </pc:sldLayoutChg>
        <pc:sldLayoutChg chg="setBg">
          <pc:chgData name="Sepehr Karimiziarani" userId="143203f1-c28c-4bc4-9ab7-926e21b48fed" providerId="ADAL" clId="{BB466EC8-1C21-48B4-8122-2D7445682BD4}" dt="2023-09-18T23:00:06.806" v="424"/>
          <pc:sldLayoutMkLst>
            <pc:docMk/>
            <pc:sldMasterMk cId="0" sldId="2147483648"/>
            <pc:sldLayoutMk cId="2193822054" sldId="2147483658"/>
          </pc:sldLayoutMkLst>
        </pc:sldLayoutChg>
        <pc:sldLayoutChg chg="setBg">
          <pc:chgData name="Sepehr Karimiziarani" userId="143203f1-c28c-4bc4-9ab7-926e21b48fed" providerId="ADAL" clId="{BB466EC8-1C21-48B4-8122-2D7445682BD4}" dt="2023-09-18T23:00:06.806" v="424"/>
          <pc:sldLayoutMkLst>
            <pc:docMk/>
            <pc:sldMasterMk cId="0" sldId="2147483648"/>
            <pc:sldLayoutMk cId="2831512708" sldId="2147483659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02088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84" tIns="57492" rIns="114984" bIns="57492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35575" y="0"/>
            <a:ext cx="4002088" cy="59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84" tIns="57492" rIns="114984" bIns="57492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1380788"/>
            <a:ext cx="4002088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84" tIns="57492" rIns="114984" bIns="57492" anchor="b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35575" y="11380788"/>
            <a:ext cx="4002088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84" tIns="57492" rIns="114984" bIns="57492" anchor="b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1149350">
              <a:defRPr sz="1500"/>
            </a:lvl1pPr>
          </a:lstStyle>
          <a:p>
            <a:fld id="{56A6134A-9986-4884-ADAB-C57241D32564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4862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83038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41925" y="0"/>
            <a:ext cx="3983038" cy="59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82738" y="889000"/>
            <a:ext cx="6059487" cy="45450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57300" y="5732463"/>
            <a:ext cx="6708775" cy="5335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</a:lstStyle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1363325"/>
            <a:ext cx="3983038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anchor="b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1149350">
              <a:defRPr sz="1500"/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41925" y="11363325"/>
            <a:ext cx="3983038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14976" tIns="57487" rIns="114976" bIns="57487" anchor="b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1149350">
              <a:defRPr sz="1500"/>
            </a:lvl1pPr>
          </a:lstStyle>
          <a:p>
            <a:fld id="{23124DF2-DDA8-402F-81DD-AC1D1E5694AB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40194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defPPr>
              <a:defRPr kern="1200"/>
            </a:defPPr>
            <a:lvl1pPr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114935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11493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5580D61-8B82-42C3-9A37-58134866DD67}" type="slidenum">
              <a:rPr lang="zh-CN" altLang="en-US" sz="1500"/>
              <a:t>1</a:t>
            </a:fld>
            <a:endParaRPr lang="en-US" altLang="zh-CN" sz="1500" dirty="0"/>
          </a:p>
        </p:txBody>
      </p:sp>
      <p:sp>
        <p:nvSpPr>
          <p:cNvPr id="3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>
            <a:defPPr>
              <a:defRPr kern="1200"/>
            </a:defPPr>
          </a:lstStyle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123" y="10226675"/>
            <a:ext cx="37306957" cy="7054850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4245" y="18653125"/>
            <a:ext cx="30722711" cy="8413750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1660122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1317625"/>
            <a:ext cx="39502643" cy="5486400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279" y="7680325"/>
            <a:ext cx="39502643" cy="21724938"/>
          </a:xfrm>
          <a:prstGeom prst="rect">
            <a:avLst/>
          </a:prstGeom>
        </p:spPr>
        <p:txBody>
          <a:bodyPr vert="eaVert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382205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968" y="1317625"/>
            <a:ext cx="9874956" cy="28087638"/>
          </a:xfrm>
          <a:prstGeom prst="rect">
            <a:avLst/>
          </a:prstGeom>
        </p:spPr>
        <p:txBody>
          <a:bodyPr vert="eaVert"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278" y="1317625"/>
            <a:ext cx="29492222" cy="28087638"/>
          </a:xfrm>
          <a:prstGeom prst="rect">
            <a:avLst/>
          </a:prstGeom>
        </p:spPr>
        <p:txBody>
          <a:bodyPr vert="eaVert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151270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1317625"/>
            <a:ext cx="39502643" cy="5486400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4279" y="7680325"/>
            <a:ext cx="39502643" cy="21724938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430835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21153439"/>
            <a:ext cx="37306957" cy="6537325"/>
          </a:xfrm>
          <a:prstGeom prst="rect">
            <a:avLst/>
          </a:prstGeom>
        </p:spPr>
        <p:txBody>
          <a:bodyPr anchor="t"/>
          <a:lstStyle>
            <a:defPPr>
              <a:defRPr kern="1200"/>
            </a:defPPr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13952538"/>
            <a:ext cx="37306957" cy="7200900"/>
          </a:xfrm>
          <a:prstGeom prst="rect">
            <a:avLst/>
          </a:prstGeom>
        </p:spPr>
        <p:txBody>
          <a:bodyPr anchor="b"/>
          <a:lstStyle>
            <a:defPPr>
              <a:defRPr kern="1200"/>
            </a:defPPr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244965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1317625"/>
            <a:ext cx="39502643" cy="5486400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279" y="7680325"/>
            <a:ext cx="19683588" cy="21724938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13334" y="7680325"/>
            <a:ext cx="19683589" cy="21724938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497320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1317625"/>
            <a:ext cx="39502643" cy="5486400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278" y="7369176"/>
            <a:ext cx="19392900" cy="3070225"/>
          </a:xfrm>
          <a:prstGeom prst="rect">
            <a:avLst/>
          </a:prstGeom>
        </p:spPr>
        <p:txBody>
          <a:bodyPr anchor="b"/>
          <a:lstStyle>
            <a:defPPr>
              <a:defRPr kern="1200"/>
            </a:defPPr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278" y="10439401"/>
            <a:ext cx="19392900" cy="18965862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5555" y="7369176"/>
            <a:ext cx="19401368" cy="3070225"/>
          </a:xfrm>
          <a:prstGeom prst="rect">
            <a:avLst/>
          </a:prstGeom>
        </p:spPr>
        <p:txBody>
          <a:bodyPr anchor="b"/>
          <a:lstStyle>
            <a:defPPr>
              <a:defRPr kern="1200"/>
            </a:defPPr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5555" y="10439401"/>
            <a:ext cx="19401368" cy="18965862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059614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1317625"/>
            <a:ext cx="39502643" cy="5486400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570457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098106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8" y="1311275"/>
            <a:ext cx="14439900" cy="5576888"/>
          </a:xfrm>
          <a:prstGeom prst="rect">
            <a:avLst/>
          </a:prstGeom>
        </p:spPr>
        <p:txBody>
          <a:bodyPr anchor="b"/>
          <a:lstStyle>
            <a:defPPr>
              <a:defRPr kern="1200"/>
            </a:defPPr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523" y="1311275"/>
            <a:ext cx="24536400" cy="28093988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278" y="6888163"/>
            <a:ext cx="14439900" cy="22517100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175467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3545" y="23042564"/>
            <a:ext cx="26334157" cy="2720975"/>
          </a:xfrm>
          <a:prstGeom prst="rect">
            <a:avLst/>
          </a:prstGeom>
        </p:spPr>
        <p:txBody>
          <a:bodyPr anchor="b"/>
          <a:lstStyle>
            <a:defPPr>
              <a:defRPr kern="1200"/>
            </a:defPPr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3545" y="2941639"/>
            <a:ext cx="26334157" cy="19750088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3545" y="25763539"/>
            <a:ext cx="26334157" cy="3862387"/>
          </a:xfrm>
          <a:prstGeom prst="rect">
            <a:avLst/>
          </a:prstGeom>
        </p:spPr>
        <p:txBody>
          <a:bodyPr/>
          <a:lstStyle>
            <a:defPPr>
              <a:defRPr kern="1200"/>
            </a:defPPr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395915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95000"/>
                <a:lumOff val="5000"/>
              </a:schemeClr>
            </a:gs>
            <a:gs pos="97000">
              <a:schemeClr val="bg2">
                <a:lumMod val="25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13"/>
          <a:stretch>
            <a:fillRect/>
          </a:stretch>
        </p:blipFill>
        <p:spPr>
          <a:xfrm rot="16200000">
            <a:off x="-11074400" y="16459200"/>
            <a:ext cx="14274800" cy="3937000"/>
          </a:xfrm>
          <a:prstGeom prst="rect">
            <a:avLst/>
          </a:prstGeom>
        </p:spPr>
      </p:pic>
      <p:pic>
        <p:nvPicPr>
          <p:cNvPr id="3" name="New picture"/>
          <p:cNvPicPr/>
          <p:nvPr/>
        </p:nvPicPr>
        <p:blipFill>
          <a:blip r:embed="rId13"/>
          <a:stretch>
            <a:fillRect/>
          </a:stretch>
        </p:blipFill>
        <p:spPr>
          <a:xfrm rot="5400000">
            <a:off x="40690800" y="16459200"/>
            <a:ext cx="14274800" cy="3937000"/>
          </a:xfrm>
          <a:prstGeom prst="rect">
            <a:avLst/>
          </a:prstGeom>
        </p:spPr>
      </p:pic>
      <p:pic>
        <p:nvPicPr>
          <p:cNvPr id="4" name="New picture"/>
          <p:cNvPicPr/>
          <p:nvPr/>
        </p:nvPicPr>
        <p:blipFill>
          <a:blip r:embed="rId14"/>
          <a:stretch>
            <a:fillRect/>
          </a:stretch>
        </p:blipFill>
        <p:spPr>
          <a:xfrm>
            <a:off x="6953250" y="33426400"/>
            <a:ext cx="29984700" cy="1460500"/>
          </a:xfrm>
          <a:prstGeom prst="rect">
            <a:avLst/>
          </a:prstGeom>
        </p:spPr>
      </p:pic>
      <p:sp>
        <p:nvSpPr>
          <p:cNvPr id="5" name="New shape"/>
          <p:cNvSpPr/>
          <p:nvPr/>
        </p:nvSpPr>
        <p:spPr>
          <a:xfrm>
            <a:off x="6953250" y="33997900"/>
            <a:ext cx="219456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600" dirty="0">
                <a:solidFill>
                  <a:srgbClr val="808080"/>
                </a:solidFill>
              </a:rPr>
              <a:t>Template ID: </a:t>
            </a:r>
            <a:r>
              <a:rPr sz="4600" dirty="0" err="1">
                <a:solidFill>
                  <a:srgbClr val="808080"/>
                </a:solidFill>
              </a:rPr>
              <a:t>ponderingpeacock</a:t>
            </a:r>
            <a:r>
              <a:rPr sz="4600" dirty="0">
                <a:solidFill>
                  <a:srgbClr val="808080"/>
                </a:solidFill>
              </a:rPr>
              <a:t>  Size: 48x36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defPPr>
        <a:defRPr kern="1200"/>
      </a:defPPr>
      <a:lvl1pPr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2pPr>
      <a:lvl3pPr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3pPr>
      <a:lvl4pPr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4pPr>
      <a:lvl5pPr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5pPr>
      <a:lvl6pPr marL="457200"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6pPr>
      <a:lvl7pPr marL="914400"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7pPr>
      <a:lvl8pPr marL="1371600"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8pPr>
      <a:lvl9pPr marL="1828800" algn="ctr" defTabSz="3074988" rtl="0" eaLnBrk="0" fontAlgn="base" hangingPunct="0">
        <a:spcBef>
          <a:spcPct val="0"/>
        </a:spcBef>
        <a:spcAft>
          <a:spcPct val="0"/>
        </a:spcAft>
        <a:defRPr sz="14800">
          <a:solidFill>
            <a:schemeClr val="tx2"/>
          </a:solidFill>
          <a:latin typeface="Times New Roman" pitchFamily="18" charset="0"/>
        </a:defRPr>
      </a:lvl9pPr>
    </p:titleStyle>
    <p:bodyStyle>
      <a:defPPr>
        <a:defRPr kern="1200"/>
      </a:defPPr>
      <a:lvl1pPr marL="1150938" indent="-1150938" algn="l" defTabSz="3074988" rtl="0" eaLnBrk="0" fontAlgn="base" hangingPunct="0">
        <a:spcBef>
          <a:spcPct val="20000"/>
        </a:spcBef>
        <a:spcAft>
          <a:spcPct val="0"/>
        </a:spcAft>
        <a:buChar char="•"/>
        <a:defRPr sz="10700">
          <a:solidFill>
            <a:schemeClr val="tx1"/>
          </a:solidFill>
          <a:latin typeface="+mn-lt"/>
          <a:ea typeface="+mn-ea"/>
          <a:cs typeface="+mn-cs"/>
        </a:defRPr>
      </a:lvl1pPr>
      <a:lvl2pPr marL="2497138" indent="-960438" algn="l" defTabSz="3074988" rtl="0" eaLnBrk="0" fontAlgn="base" hangingPunct="0">
        <a:spcBef>
          <a:spcPct val="20000"/>
        </a:spcBef>
        <a:spcAft>
          <a:spcPct val="0"/>
        </a:spcAft>
        <a:buChar char="–"/>
        <a:defRPr sz="9500">
          <a:solidFill>
            <a:schemeClr val="tx1"/>
          </a:solidFill>
          <a:latin typeface="+mn-lt"/>
        </a:defRPr>
      </a:lvl2pPr>
      <a:lvl3pPr marL="3843338" indent="-768350" algn="l" defTabSz="3074988" rtl="0" eaLnBrk="0" fontAlgn="base" hangingPunct="0">
        <a:spcBef>
          <a:spcPct val="20000"/>
        </a:spcBef>
        <a:spcAft>
          <a:spcPct val="0"/>
        </a:spcAft>
        <a:buChar char="•"/>
        <a:defRPr sz="8100">
          <a:solidFill>
            <a:schemeClr val="tx1"/>
          </a:solidFill>
          <a:latin typeface="+mn-lt"/>
        </a:defRPr>
      </a:lvl3pPr>
      <a:lvl4pPr marL="5384800" indent="-773113" algn="l" defTabSz="3074988" rtl="0" eaLnBrk="0" fontAlgn="base" hangingPunct="0">
        <a:spcBef>
          <a:spcPct val="20000"/>
        </a:spcBef>
        <a:spcAft>
          <a:spcPct val="0"/>
        </a:spcAft>
        <a:buChar char="–"/>
        <a:defRPr sz="6500">
          <a:solidFill>
            <a:schemeClr val="tx1"/>
          </a:solidFill>
          <a:latin typeface="+mn-lt"/>
        </a:defRPr>
      </a:lvl4pPr>
      <a:lvl5pPr marL="6921500" indent="-768350" algn="l" defTabSz="3074988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5pPr>
      <a:lvl6pPr marL="7378700" indent="-768350" algn="l" defTabSz="3074988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6pPr>
      <a:lvl7pPr marL="7835900" indent="-768350" algn="l" defTabSz="3074988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7pPr>
      <a:lvl8pPr marL="8293100" indent="-768350" algn="l" defTabSz="3074988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8pPr>
      <a:lvl9pPr marL="8750300" indent="-768350" algn="l" defTabSz="3074988" rtl="0" eaLnBrk="0" fontAlgn="base" hangingPunct="0">
        <a:spcBef>
          <a:spcPct val="20000"/>
        </a:spcBef>
        <a:spcAft>
          <a:spcPct val="0"/>
        </a:spcAft>
        <a:buChar char="»"/>
        <a:defRPr sz="6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hyperlink" Target="https://github.com/CIROH-UA/NGIAB-CloudInfra" TargetMode="External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jp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Box 241"/>
          <p:cNvSpPr txBox="1">
            <a:spLocks noChangeArrowheads="1"/>
          </p:cNvSpPr>
          <p:nvPr/>
        </p:nvSpPr>
        <p:spPr bwMode="auto">
          <a:xfrm>
            <a:off x="685800" y="685800"/>
            <a:ext cx="42519600" cy="6080622"/>
          </a:xfrm>
          <a:prstGeom prst="snip2DiagRect">
            <a:avLst/>
          </a:prstGeom>
          <a:solidFill>
            <a:srgbClr val="990000"/>
          </a:solidFill>
          <a:ln w="25400">
            <a:noFill/>
            <a:miter lim="800000"/>
          </a:ln>
        </p:spPr>
        <p:txBody>
          <a:bodyPr lIns="61170" tIns="30584" rIns="61170" bIns="30584" anchor="ctr"/>
          <a:lstStyle>
            <a:defPPr>
              <a:defRPr kern="1200"/>
            </a:defPPr>
            <a:lvl1pPr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612775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6127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en-US" altLang="zh-CN" sz="4200" b="1" i="1" u="sng" dirty="0">
              <a:solidFill>
                <a:schemeClr val="bg1"/>
              </a:solidFill>
              <a:latin typeface="Arial"/>
              <a:ea typeface="SimSun" pitchFamily="2" charset="-122"/>
            </a:endParaRPr>
          </a:p>
        </p:txBody>
      </p:sp>
      <p:sp>
        <p:nvSpPr>
          <p:cNvPr id="70" name="Text Placeholder 5">
            <a:extLst>
              <a:ext uri="{FF2B5EF4-FFF2-40B4-BE49-F238E27FC236}">
                <a16:creationId xmlns:a16="http://schemas.microsoft.com/office/drawing/2014/main" id="{425621FB-070F-446E-BA36-4A66EBF8DEF2}"/>
              </a:ext>
            </a:extLst>
          </p:cNvPr>
          <p:cNvSpPr txBox="1"/>
          <p:nvPr/>
        </p:nvSpPr>
        <p:spPr>
          <a:xfrm>
            <a:off x="3657600" y="1048884"/>
            <a:ext cx="36576000" cy="250511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defPPr>
              <a:defRPr kern="1200"/>
            </a:defPPr>
            <a:lvl1pPr marL="0" marR="0" indent="0" algn="l" defTabSz="3783013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761086">
              <a:spcBef>
                <a:spcPct val="20000"/>
              </a:spcBef>
              <a:defRPr/>
            </a:pPr>
            <a:r>
              <a:rPr lang="en-US" sz="8500" b="1" dirty="0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NextGen framework-based simulations are now easy with </a:t>
            </a:r>
            <a:br>
              <a:rPr lang="en-US" sz="8500" b="1" dirty="0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</a:br>
            <a:r>
              <a:rPr lang="en-US" sz="8500" b="1" dirty="0">
                <a:solidFill>
                  <a:schemeClr val="bg1"/>
                </a:solidFill>
                <a:effectLst/>
                <a:latin typeface="Quattrocento" panose="02020802030000000404" pitchFamily="18" charset="0"/>
              </a:rPr>
              <a:t>NextGen In A Box!</a:t>
            </a:r>
          </a:p>
        </p:txBody>
      </p:sp>
      <p:sp>
        <p:nvSpPr>
          <p:cNvPr id="71" name="Text Placeholder 5">
            <a:extLst>
              <a:ext uri="{FF2B5EF4-FFF2-40B4-BE49-F238E27FC236}">
                <a16:creationId xmlns:a16="http://schemas.microsoft.com/office/drawing/2014/main" id="{3A3E55C8-5130-4258-80B1-064CE3FDB621}"/>
              </a:ext>
            </a:extLst>
          </p:cNvPr>
          <p:cNvSpPr txBox="1"/>
          <p:nvPr/>
        </p:nvSpPr>
        <p:spPr>
          <a:xfrm>
            <a:off x="3657600" y="3992830"/>
            <a:ext cx="36576000" cy="293003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defPPr>
              <a:defRPr kern="1200"/>
            </a:defPPr>
            <a:lvl1pPr marL="0" marR="0" indent="0" algn="l" defTabSz="37610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000" kern="1200" baseline="0">
                <a:solidFill>
                  <a:schemeClr val="tx2"/>
                </a:solidFill>
                <a:latin typeface="Franklin Gothic Heavy" pitchFamily="34" charset="0"/>
                <a:ea typeface="+mn-ea"/>
                <a:cs typeface="+mn-cs"/>
              </a:defRPr>
            </a:lvl1pPr>
            <a:lvl2pPr marL="1880543" indent="0" algn="l" defTabSz="3761086" rtl="0" eaLnBrk="1" latinLnBrk="0" hangingPunct="1">
              <a:spcBef>
                <a:spcPct val="20000"/>
              </a:spcBef>
              <a:buFontTx/>
              <a:buNone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61086" indent="0" algn="l" defTabSz="3761086" rtl="0" eaLnBrk="1" latinLnBrk="0" hangingPunct="1">
              <a:spcBef>
                <a:spcPct val="20000"/>
              </a:spcBef>
              <a:buFontTx/>
              <a:buNone/>
              <a:defRPr sz="9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41629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522172" indent="0" algn="l" defTabSz="3761086" rtl="0" eaLnBrk="1" latinLnBrk="0" hangingPunct="1">
              <a:spcBef>
                <a:spcPct val="20000"/>
              </a:spcBef>
              <a:buFontTx/>
              <a:buNone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342988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223531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104074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984617" indent="-940272" algn="l" defTabSz="376108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5600" dirty="0">
                <a:solidFill>
                  <a:schemeClr val="bg1"/>
                </a:solidFill>
                <a:effectLst/>
                <a:latin typeface="Quattrocento" panose="02020802030000000404" pitchFamily="18" charset="0"/>
                <a:cs typeface="Arial" pitchFamily="34" charset="0"/>
              </a:rPr>
              <a:t>Arpita Patel, James </a:t>
            </a:r>
            <a:r>
              <a:rPr lang="en-US" sz="5600" dirty="0" err="1">
                <a:solidFill>
                  <a:schemeClr val="bg1"/>
                </a:solidFill>
                <a:effectLst/>
                <a:latin typeface="Quattrocento" panose="02020802030000000404" pitchFamily="18" charset="0"/>
                <a:cs typeface="Arial" pitchFamily="34" charset="0"/>
              </a:rPr>
              <a:t>Halgren</a:t>
            </a:r>
            <a:r>
              <a:rPr lang="en-US" sz="5600" dirty="0">
                <a:solidFill>
                  <a:schemeClr val="bg1"/>
                </a:solidFill>
                <a:effectLst/>
                <a:latin typeface="Quattrocento" panose="02020802030000000404" pitchFamily="18" charset="0"/>
                <a:cs typeface="Arial" pitchFamily="34" charset="0"/>
              </a:rPr>
              <a:t>, </a:t>
            </a:r>
            <a:r>
              <a:rPr lang="en-US" sz="5600" dirty="0" err="1">
                <a:solidFill>
                  <a:schemeClr val="bg1"/>
                </a:solidFill>
                <a:effectLst/>
                <a:latin typeface="Quattrocento" panose="02020802030000000404" pitchFamily="18" charset="0"/>
                <a:cs typeface="Arial" pitchFamily="34" charset="0"/>
              </a:rPr>
              <a:t>Sepehr</a:t>
            </a:r>
            <a:r>
              <a:rPr lang="en-US" sz="5600" dirty="0">
                <a:solidFill>
                  <a:schemeClr val="bg1"/>
                </a:solidFill>
                <a:effectLst/>
                <a:latin typeface="Quattrocento" panose="02020802030000000404" pitchFamily="18" charset="0"/>
                <a:cs typeface="Arial" pitchFamily="34" charset="0"/>
              </a:rPr>
              <a:t> Karimi, Benjamin Lee</a:t>
            </a:r>
          </a:p>
          <a:p>
            <a:pPr algn="ctr">
              <a:defRPr/>
            </a:pPr>
            <a:r>
              <a:rPr lang="en-US" sz="5600" dirty="0" err="1">
                <a:solidFill>
                  <a:schemeClr val="bg1"/>
                </a:solidFill>
                <a:effectLst/>
                <a:latin typeface="Quattrocento" panose="02020802030000000404" pitchFamily="18" charset="0"/>
                <a:cs typeface="Arial" pitchFamily="34" charset="0"/>
              </a:rPr>
              <a:t>Nels</a:t>
            </a:r>
            <a:r>
              <a:rPr lang="en-US" sz="5600" dirty="0">
                <a:solidFill>
                  <a:schemeClr val="bg1"/>
                </a:solidFill>
                <a:effectLst/>
                <a:latin typeface="Quattrocento" panose="02020802030000000404" pitchFamily="18" charset="0"/>
                <a:cs typeface="Arial" pitchFamily="34" charset="0"/>
              </a:rPr>
              <a:t> Frazier, Zach Wills, Jordan Laser, </a:t>
            </a:r>
            <a:r>
              <a:rPr lang="en-US" sz="5600" dirty="0" err="1">
                <a:solidFill>
                  <a:schemeClr val="bg1"/>
                </a:solidFill>
                <a:effectLst/>
                <a:latin typeface="Quattrocento" panose="02020802030000000404" pitchFamily="18" charset="0"/>
                <a:cs typeface="Arial" pitchFamily="34" charset="0"/>
              </a:rPr>
              <a:t>Purushotham</a:t>
            </a:r>
            <a:r>
              <a:rPr lang="en-US" sz="5600" dirty="0">
                <a:solidFill>
                  <a:schemeClr val="bg1"/>
                </a:solidFill>
                <a:effectLst/>
                <a:latin typeface="Quattrocento" panose="02020802030000000404" pitchFamily="18" charset="0"/>
                <a:cs typeface="Arial" pitchFamily="34" charset="0"/>
              </a:rPr>
              <a:t> Bangalore, Jeff Carver and Steve </a:t>
            </a:r>
            <a:r>
              <a:rPr lang="en-US" sz="5600" dirty="0" err="1">
                <a:solidFill>
                  <a:schemeClr val="bg1"/>
                </a:solidFill>
                <a:effectLst/>
                <a:latin typeface="Quattrocento" panose="02020802030000000404" pitchFamily="18" charset="0"/>
                <a:cs typeface="Arial" pitchFamily="34" charset="0"/>
              </a:rPr>
              <a:t>Burian</a:t>
            </a:r>
            <a:r>
              <a:rPr lang="en-US" sz="5600" dirty="0">
                <a:solidFill>
                  <a:schemeClr val="bg1"/>
                </a:solidFill>
                <a:effectLst/>
                <a:latin typeface="Quattrocento" panose="02020802030000000404" pitchFamily="18" charset="0"/>
                <a:cs typeface="Arial" pitchFamily="34" charset="0"/>
              </a:rPr>
              <a:t>. </a:t>
            </a:r>
          </a:p>
          <a:p>
            <a:pPr algn="ctr">
              <a:defRPr/>
            </a:pPr>
            <a:endParaRPr lang="en-US" sz="5600" dirty="0">
              <a:solidFill>
                <a:schemeClr val="bg1"/>
              </a:solidFill>
              <a:effectLst/>
              <a:latin typeface="Quattrocento" panose="02020802030000000404" pitchFamily="18" charset="0"/>
              <a:cs typeface="Arial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24D4BC5-5256-4C2E-B3FB-87EA69B63AF3}"/>
              </a:ext>
            </a:extLst>
          </p:cNvPr>
          <p:cNvSpPr/>
          <p:nvPr/>
        </p:nvSpPr>
        <p:spPr>
          <a:xfrm>
            <a:off x="621965" y="8517429"/>
            <a:ext cx="11646233" cy="9191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>
              <a:latin typeface="+mj-lt"/>
            </a:endParaRPr>
          </a:p>
        </p:txBody>
      </p:sp>
      <p:sp>
        <p:nvSpPr>
          <p:cNvPr id="73" name="TextBox 19">
            <a:extLst>
              <a:ext uri="{FF2B5EF4-FFF2-40B4-BE49-F238E27FC236}">
                <a16:creationId xmlns:a16="http://schemas.microsoft.com/office/drawing/2014/main" id="{D5A32123-7974-4A0F-B8DF-6C82FB22F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662" y="8967690"/>
            <a:ext cx="11027043" cy="7478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8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key accomplishment of this research effort is the development and dissemination of NextGen In a Box (NGIAB), a community-accessible </a:t>
            </a:r>
            <a:r>
              <a:rPr lang="en-US" sz="48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port</a:t>
            </a:r>
            <a:r>
              <a:rPr lang="en-US" sz="48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of the NextGen framework. In addition to enhancing research infrastructure, this project places a strong emphasis on fostering and promoting the integration of NextGen Framework within the broader research community.</a:t>
            </a:r>
            <a:endParaRPr lang="en-US" sz="5200" b="0" i="0" u="none" strike="noStrike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F831EE1-8866-4A3E-8CAB-8624A11FF145}"/>
              </a:ext>
            </a:extLst>
          </p:cNvPr>
          <p:cNvSpPr/>
          <p:nvPr/>
        </p:nvSpPr>
        <p:spPr>
          <a:xfrm>
            <a:off x="12862022" y="8159837"/>
            <a:ext cx="18824660" cy="131991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>
              <a:latin typeface="+mj-lt"/>
            </a:endParaRPr>
          </a:p>
        </p:txBody>
      </p:sp>
      <p:sp>
        <p:nvSpPr>
          <p:cNvPr id="80" name="TextBox 19">
            <a:extLst>
              <a:ext uri="{FF2B5EF4-FFF2-40B4-BE49-F238E27FC236}">
                <a16:creationId xmlns:a16="http://schemas.microsoft.com/office/drawing/2014/main" id="{45A199C6-0BDE-461E-8044-A335463A4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8614" y="8610600"/>
            <a:ext cx="9598176" cy="2554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b="0" i="0">
              <a:solidFill>
                <a:srgbClr val="374151"/>
              </a:solidFill>
              <a:effectLst/>
              <a:latin typeface="+mj-lt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>
              <a:solidFill>
                <a:srgbClr val="374151"/>
              </a:solidFill>
              <a:effectLst/>
              <a:latin typeface="+mj-lt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b="0" i="0">
              <a:solidFill>
                <a:srgbClr val="374151"/>
              </a:solidFill>
              <a:effectLst/>
              <a:latin typeface="+mj-lt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>
              <a:solidFill>
                <a:srgbClr val="374151"/>
              </a:solidFill>
              <a:effectLst/>
              <a:latin typeface="+mj-lt"/>
            </a:endParaRPr>
          </a:p>
          <a:p>
            <a:pPr algn="just"/>
            <a:endParaRPr lang="en-US" sz="3200" b="0" i="0">
              <a:solidFill>
                <a:srgbClr val="374151"/>
              </a:solidFill>
              <a:effectLst/>
              <a:latin typeface="+mj-lt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9BFD724-D51D-4DD6-A93A-40ABEA405C90}"/>
              </a:ext>
            </a:extLst>
          </p:cNvPr>
          <p:cNvSpPr/>
          <p:nvPr/>
        </p:nvSpPr>
        <p:spPr>
          <a:xfrm>
            <a:off x="32179248" y="8159837"/>
            <a:ext cx="11061271" cy="15535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>
              <a:latin typeface="+mj-lt"/>
            </a:endParaRPr>
          </a:p>
        </p:txBody>
      </p:sp>
      <p:sp>
        <p:nvSpPr>
          <p:cNvPr id="86" name="TextBox 19">
            <a:extLst>
              <a:ext uri="{FF2B5EF4-FFF2-40B4-BE49-F238E27FC236}">
                <a16:creationId xmlns:a16="http://schemas.microsoft.com/office/drawing/2014/main" id="{43D130FF-027B-433C-BF4F-A381B032C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51093" y="9049521"/>
            <a:ext cx="10471830" cy="141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Containerized “NextGen In A Box” Code:</a:t>
            </a:r>
            <a:endParaRPr lang="en-US" sz="3600" b="1" dirty="0">
              <a:solidFill>
                <a:srgbClr val="000000"/>
              </a:solidFill>
              <a:effectLst/>
              <a:latin typeface="Segoe UI" panose="020B0502040204020203" pitchFamily="34" charset="0"/>
              <a:ea typeface="+mj-ea"/>
              <a:cs typeface="Segoe UI" panose="020B0502040204020203" pitchFamily="34" charset="0"/>
              <a:hlinkClick r:id="rId3"/>
            </a:endParaRPr>
          </a:p>
          <a:p>
            <a:pPr rtl="0" fontAlgn="base"/>
            <a:r>
              <a:rPr lang="en-US" sz="40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	</a:t>
            </a:r>
          </a:p>
          <a:p>
            <a:pPr rtl="0" fontAlgn="base"/>
            <a:r>
              <a:rPr lang="en-US" sz="25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   </a:t>
            </a:r>
            <a:r>
              <a:rPr lang="en-US" sz="250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https://</a:t>
            </a:r>
            <a:r>
              <a:rPr lang="en-US" sz="250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github.com</a:t>
            </a:r>
            <a:r>
              <a:rPr lang="en-US" sz="250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/CIROH-UA/CIROH-NGIAB</a:t>
            </a:r>
          </a:p>
          <a:p>
            <a:pPr rtl="0" fontAlgn="base"/>
            <a:endParaRPr lang="en-US" sz="4000" dirty="0">
              <a:solidFill>
                <a:srgbClr val="000000"/>
              </a:solidFill>
              <a:effectLst/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  <a:p>
            <a:pPr rtl="0" fontAlgn="base"/>
            <a:r>
              <a:rPr lang="en-US" sz="4000" b="0" i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	</a:t>
            </a:r>
          </a:p>
          <a:p>
            <a:pPr rtl="0" fontAlgn="base"/>
            <a:endParaRPr lang="en-US" sz="4000" dirty="0">
              <a:solidFill>
                <a:srgbClr val="374151"/>
              </a:solidFill>
              <a:effectLst/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  <a:p>
            <a:pPr algn="l"/>
            <a:r>
              <a:rPr lang="en-US" sz="3600" b="1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Infrastructure Setup</a:t>
            </a:r>
            <a:r>
              <a:rPr lang="en-US" sz="36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Establish both on-premises and cloud-based infrastructure.</a:t>
            </a:r>
          </a:p>
          <a:p>
            <a:pPr algn="l"/>
            <a:endParaRPr lang="en-US" sz="3600" b="0" i="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en-US" sz="3600" b="1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Community Engagement</a:t>
            </a:r>
            <a:r>
              <a:rPr lang="en-US" sz="36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Foster community development and research integration, emphasizing the use of the NextGen framework.</a:t>
            </a:r>
          </a:p>
          <a:p>
            <a:pPr algn="l"/>
            <a:endParaRPr lang="en-US" sz="3600" b="1" i="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en-US" sz="3600" b="1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Enhance Accessibility</a:t>
            </a:r>
            <a:r>
              <a:rPr lang="en-US" sz="36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Improve the NGIAB engine to enhance usability and accessibility.</a:t>
            </a:r>
          </a:p>
          <a:p>
            <a:pPr algn="l"/>
            <a:endParaRPr lang="en-US" sz="360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600" b="1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Integration with Data</a:t>
            </a:r>
            <a:r>
              <a:rPr lang="en-US" sz="36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Develop a continuous data stream of input and output results using NGIAB.</a:t>
            </a:r>
          </a:p>
          <a:p>
            <a:pPr rtl="0" fontAlgn="base"/>
            <a:endParaRPr lang="en-US" sz="3600" b="1" dirty="0">
              <a:solidFill>
                <a:srgbClr val="000000"/>
              </a:solidFill>
              <a:effectLst/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  <a:p>
            <a:pPr rtl="0" fontAlgn="base"/>
            <a:r>
              <a:rPr lang="en-US" sz="36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Technical Doc/How to Run NGIAB?</a:t>
            </a:r>
            <a:endParaRPr lang="en-US" sz="4000" b="1" dirty="0">
              <a:solidFill>
                <a:srgbClr val="000000"/>
              </a:solidFill>
              <a:effectLst/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  <a:p>
            <a:pPr rtl="0" fontAlgn="base"/>
            <a:r>
              <a:rPr lang="en-US" sz="4000" b="0" i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	</a:t>
            </a:r>
          </a:p>
          <a:p>
            <a:pPr rtl="0" fontAlgn="base"/>
            <a:r>
              <a:rPr lang="en-US" sz="2500" b="1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	</a:t>
            </a:r>
            <a:r>
              <a:rPr lang="en-US" sz="2500" i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https://</a:t>
            </a:r>
            <a:r>
              <a:rPr lang="en-US" sz="2500" i="0" dirty="0" err="1">
                <a:solidFill>
                  <a:srgbClr val="374151"/>
                </a:solidFill>
                <a:effectLst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tinyurl.com</a:t>
            </a:r>
            <a:r>
              <a:rPr lang="en-US" sz="2500" i="0" dirty="0">
                <a:solidFill>
                  <a:srgbClr val="374151"/>
                </a:solidFill>
                <a:effectLst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/NGIAB-Docs</a:t>
            </a:r>
          </a:p>
          <a:p>
            <a:pPr marL="685800" indent="-685800" rtl="0" fontAlgn="base">
              <a:buFont typeface="Arial" panose="020B0604020202020204" pitchFamily="34" charset="0"/>
              <a:buChar char="•"/>
            </a:pPr>
            <a:endParaRPr lang="en-US" sz="4000" dirty="0">
              <a:solidFill>
                <a:srgbClr val="374151"/>
              </a:solidFill>
              <a:effectLst/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4000" dirty="0">
              <a:solidFill>
                <a:srgbClr val="374151"/>
              </a:solidFill>
              <a:effectLst/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  <a:p>
            <a:endParaRPr lang="en-US" sz="4000" b="0" i="0" dirty="0">
              <a:solidFill>
                <a:srgbClr val="374151"/>
              </a:solidFill>
              <a:effectLst/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  <p:sp>
        <p:nvSpPr>
          <p:cNvPr id="87" name="Rectangle 10">
            <a:extLst>
              <a:ext uri="{FF2B5EF4-FFF2-40B4-BE49-F238E27FC236}">
                <a16:creationId xmlns:a16="http://schemas.microsoft.com/office/drawing/2014/main" id="{0BE282AE-183A-4D49-B152-23A5A101B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51815" y="7582253"/>
            <a:ext cx="11088703" cy="971573"/>
          </a:xfrm>
          <a:prstGeom prst="snipRoundRect">
            <a:avLst>
              <a:gd name="adj1" fmla="val 0"/>
              <a:gd name="adj2" fmla="val 50000"/>
            </a:avLst>
          </a:prstGeom>
          <a:solidFill>
            <a:srgbClr val="990000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kern="1200"/>
            </a:defPPr>
          </a:lstStyle>
          <a:p>
            <a:pPr defTabSz="4702588">
              <a:defRPr/>
            </a:pPr>
            <a:r>
              <a:rPr lang="en-US" sz="4000" b="1" dirty="0">
                <a:solidFill>
                  <a:schemeClr val="bg1"/>
                </a:solidFill>
                <a:effectLst/>
                <a:latin typeface="+mj-ea"/>
                <a:ea typeface="+mj-ea"/>
              </a:rPr>
              <a:t>How to Run NGIAB? and what’s Next?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36036AE-C83F-4AC9-800C-C6574727635F}"/>
              </a:ext>
            </a:extLst>
          </p:cNvPr>
          <p:cNvSpPr/>
          <p:nvPr/>
        </p:nvSpPr>
        <p:spPr>
          <a:xfrm>
            <a:off x="621964" y="18660953"/>
            <a:ext cx="11646236" cy="13519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>
              <a:latin typeface="+mj-lt"/>
            </a:endParaRPr>
          </a:p>
        </p:txBody>
      </p:sp>
      <p:sp>
        <p:nvSpPr>
          <p:cNvPr id="89" name="TextBox 19">
            <a:extLst>
              <a:ext uri="{FF2B5EF4-FFF2-40B4-BE49-F238E27FC236}">
                <a16:creationId xmlns:a16="http://schemas.microsoft.com/office/drawing/2014/main" id="{9742DD1E-D7E3-4AB1-8A17-D5B59B6AB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980" y="19491819"/>
            <a:ext cx="10633358" cy="10941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 rtl="0" fontAlgn="base"/>
            <a:r>
              <a:rPr lang="en-US" sz="4800" b="1" i="0" u="none" strike="noStrike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Integration</a:t>
            </a:r>
            <a:r>
              <a:rPr lang="en-US" sz="4800" b="1" i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​</a:t>
            </a:r>
          </a:p>
          <a:p>
            <a:pPr rtl="0" fontAlgn="base"/>
            <a:r>
              <a:rPr lang="en-US" sz="4500" b="0" i="0" u="none" strike="noStrike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Increase accessibility of the community accessible version of the National Water Center’s Next Generation Water Resource Modeling Framework.</a:t>
            </a:r>
            <a:br>
              <a:rPr lang="en-US" sz="4500" b="0" i="0" u="none" strike="noStrike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sz="4500" b="0" i="0" u="none" strike="noStrike"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rtl="0" fontAlgn="base"/>
            <a:r>
              <a:rPr lang="en-US" sz="4800" b="1" i="0" u="none" strike="noStrike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Infrastructure</a:t>
            </a:r>
            <a:r>
              <a:rPr lang="en-US" sz="4800" b="1" i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​</a:t>
            </a:r>
          </a:p>
          <a:p>
            <a:pPr rtl="0" fontAlgn="base"/>
            <a:r>
              <a:rPr lang="en-US" sz="4500" b="0" i="0" u="none" strike="noStrike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Establish a </a:t>
            </a:r>
            <a:r>
              <a:rPr lang="en-US" sz="4500" b="1" i="0" u="none" strike="noStrike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versatile hybrid cloud </a:t>
            </a:r>
            <a:r>
              <a:rPr lang="en-US" sz="4500" b="0" i="0" u="none" strike="noStrike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and on-premise infrastructure capable of supporting continuous data stream development and high-performance compute. </a:t>
            </a:r>
            <a:r>
              <a:rPr lang="en-US" sz="6000" b="0" i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​</a:t>
            </a:r>
          </a:p>
          <a:p>
            <a:pPr rtl="0" fontAlgn="base">
              <a:buFont typeface="Arial" panose="020B0604020202020204" pitchFamily="34" charset="0"/>
              <a:buChar char="•"/>
            </a:pPr>
            <a:endParaRPr lang="en-US" sz="6000" b="0" i="0"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6000">
              <a:solidFill>
                <a:srgbClr val="37415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5D5CB20-8752-4D75-A601-0EEB3443D27F}"/>
              </a:ext>
            </a:extLst>
          </p:cNvPr>
          <p:cNvSpPr/>
          <p:nvPr/>
        </p:nvSpPr>
        <p:spPr>
          <a:xfrm>
            <a:off x="32179248" y="24758562"/>
            <a:ext cx="11026152" cy="74740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>
              <a:latin typeface="+mj-lt"/>
            </a:endParaRPr>
          </a:p>
        </p:txBody>
      </p:sp>
      <p:sp>
        <p:nvSpPr>
          <p:cNvPr id="92" name="TextBox 19">
            <a:extLst>
              <a:ext uri="{FF2B5EF4-FFF2-40B4-BE49-F238E27FC236}">
                <a16:creationId xmlns:a16="http://schemas.microsoft.com/office/drawing/2014/main" id="{B4F3D693-DA0F-454D-94C0-CEAA07C14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05553" y="25538874"/>
            <a:ext cx="10762910" cy="4778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kern="1200"/>
            </a:defPPr>
            <a:lvl1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1pPr>
            <a:lvl2pPr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/>
                <a:ea typeface="ＭＳ Ｐゴシック" pitchFamily="-106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4000" b="0" i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Funding for this project was provided by the National Oceanic &amp; Atmospheric Administration (NOAA), awarded to the Cooperative Institute for Research to Operations in Hydrology (CIROH) through the NOAA Cooperative Agreement with The University of Alabama (NA22NWS4320003)</a:t>
            </a:r>
            <a:endParaRPr lang="en-US" sz="400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30BC75-05AD-DB52-40D5-105D9DA1E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4454" y="1234878"/>
            <a:ext cx="5191551" cy="519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9F21203-81CB-D6FD-3E87-437B468106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53719" y="30567287"/>
            <a:ext cx="7315200" cy="1016000"/>
          </a:xfrm>
          <a:prstGeom prst="rect">
            <a:avLst/>
          </a:prstGeom>
        </p:spPr>
      </p:pic>
      <p:pic>
        <p:nvPicPr>
          <p:cNvPr id="11" name="Picture 4" descr="undefined">
            <a:extLst>
              <a:ext uri="{FF2B5EF4-FFF2-40B4-BE49-F238E27FC236}">
                <a16:creationId xmlns:a16="http://schemas.microsoft.com/office/drawing/2014/main" id="{54BA2DD6-AB1D-528F-A808-49770EDEA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1138" y="28270200"/>
            <a:ext cx="1415062" cy="1415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defined">
            <a:extLst>
              <a:ext uri="{FF2B5EF4-FFF2-40B4-BE49-F238E27FC236}">
                <a16:creationId xmlns:a16="http://schemas.microsoft.com/office/drawing/2014/main" id="{A0B5765D-2958-E306-FE27-3FF507F6F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372" y="28013468"/>
            <a:ext cx="5209371" cy="80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ndefined">
            <a:extLst>
              <a:ext uri="{FF2B5EF4-FFF2-40B4-BE49-F238E27FC236}">
                <a16:creationId xmlns:a16="http://schemas.microsoft.com/office/drawing/2014/main" id="{07D015CC-3E0E-91EA-1642-837580606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6048" y="30378842"/>
            <a:ext cx="2280152" cy="136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A5AA4F4-BA0C-1E03-4B64-71DF9558A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443" y="29322582"/>
            <a:ext cx="4678927" cy="894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New OpenNebula 5.12 Beta with Docker Hub Integration - OpenNebula – Open  Source Cloud &amp; Edge Computing Platform">
            <a:extLst>
              <a:ext uri="{FF2B5EF4-FFF2-40B4-BE49-F238E27FC236}">
                <a16:creationId xmlns:a16="http://schemas.microsoft.com/office/drawing/2014/main" id="{39273CB9-DDDA-A839-E101-5BEC1A986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103" y="30433254"/>
            <a:ext cx="5404533" cy="1342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GitHub Logos and Usage · GitHub">
            <a:extLst>
              <a:ext uri="{FF2B5EF4-FFF2-40B4-BE49-F238E27FC236}">
                <a16:creationId xmlns:a16="http://schemas.microsoft.com/office/drawing/2014/main" id="{726E25EA-7F2F-60E3-0AD5-B2356D2F7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924" y="28875268"/>
            <a:ext cx="1091697" cy="1091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Our square logo">
            <a:extLst>
              <a:ext uri="{FF2B5EF4-FFF2-40B4-BE49-F238E27FC236}">
                <a16:creationId xmlns:a16="http://schemas.microsoft.com/office/drawing/2014/main" id="{F718CB17-2E58-C17A-5039-8931BC8EC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534" y="29010693"/>
            <a:ext cx="1677494" cy="1677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qr code with a logo&#10;&#10;Description automatically generated">
            <a:extLst>
              <a:ext uri="{FF2B5EF4-FFF2-40B4-BE49-F238E27FC236}">
                <a16:creationId xmlns:a16="http://schemas.microsoft.com/office/drawing/2014/main" id="{5B002C31-BEAB-08B4-79F3-981698A7006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3891" y="9887861"/>
            <a:ext cx="2472114" cy="2472114"/>
          </a:xfrm>
          <a:prstGeom prst="rect">
            <a:avLst/>
          </a:prstGeom>
        </p:spPr>
      </p:pic>
      <p:pic>
        <p:nvPicPr>
          <p:cNvPr id="13" name="Picture 12" descr="A qr code with black squares and circles&#10;&#10;Description automatically generated">
            <a:extLst>
              <a:ext uri="{FF2B5EF4-FFF2-40B4-BE49-F238E27FC236}">
                <a16:creationId xmlns:a16="http://schemas.microsoft.com/office/drawing/2014/main" id="{8D33C7A7-A848-1C28-9E88-3A2E522BAFF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0229" y="20354802"/>
            <a:ext cx="2472114" cy="2472114"/>
          </a:xfrm>
          <a:prstGeom prst="rect">
            <a:avLst/>
          </a:prstGeom>
        </p:spPr>
      </p:pic>
      <p:pic>
        <p:nvPicPr>
          <p:cNvPr id="9" name="Picture 8" descr="A diagram of a software process&#10;&#10;Description automatically generated">
            <a:extLst>
              <a:ext uri="{FF2B5EF4-FFF2-40B4-BE49-F238E27FC236}">
                <a16:creationId xmlns:a16="http://schemas.microsoft.com/office/drawing/2014/main" id="{5B1985BF-C297-7251-5327-A85F1F9230C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5819" y="8794389"/>
            <a:ext cx="14622581" cy="12415951"/>
          </a:xfrm>
          <a:prstGeom prst="rect">
            <a:avLst/>
          </a:prstGeom>
        </p:spPr>
      </p:pic>
      <p:pic>
        <p:nvPicPr>
          <p:cNvPr id="14" name="Picture 13" descr="A logo with blue circles and white text&#10;&#10;Description automatically generated">
            <a:extLst>
              <a:ext uri="{FF2B5EF4-FFF2-40B4-BE49-F238E27FC236}">
                <a16:creationId xmlns:a16="http://schemas.microsoft.com/office/drawing/2014/main" id="{BD7FFE4F-C473-949A-3950-BDFCC427681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682" y="1308768"/>
            <a:ext cx="5147380" cy="514738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9AD9BC4-3479-8495-7858-975FB95A7800}"/>
              </a:ext>
            </a:extLst>
          </p:cNvPr>
          <p:cNvSpPr/>
          <p:nvPr/>
        </p:nvSpPr>
        <p:spPr>
          <a:xfrm>
            <a:off x="12797012" y="22826916"/>
            <a:ext cx="18825989" cy="93538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>
              <a:latin typeface="+mj-lt"/>
            </a:endParaRPr>
          </a:p>
        </p:txBody>
      </p:sp>
      <p:pic>
        <p:nvPicPr>
          <p:cNvPr id="17" name="Picture 16" descr="A diagram of a process flow&#10;&#10;Description automatically generated">
            <a:extLst>
              <a:ext uri="{FF2B5EF4-FFF2-40B4-BE49-F238E27FC236}">
                <a16:creationId xmlns:a16="http://schemas.microsoft.com/office/drawing/2014/main" id="{8C4D550F-6A36-6C3F-F9F2-BE1A340FFD2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8110" y="23814056"/>
            <a:ext cx="18630757" cy="7555547"/>
          </a:xfrm>
          <a:prstGeom prst="rect">
            <a:avLst/>
          </a:prstGeom>
        </p:spPr>
      </p:pic>
      <p:sp>
        <p:nvSpPr>
          <p:cNvPr id="18" name="Rectangle 10">
            <a:extLst>
              <a:ext uri="{FF2B5EF4-FFF2-40B4-BE49-F238E27FC236}">
                <a16:creationId xmlns:a16="http://schemas.microsoft.com/office/drawing/2014/main" id="{CB4A1ABD-79FB-44F6-A52F-04BA4CFBF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7834" y="7624686"/>
            <a:ext cx="18904812" cy="971573"/>
          </a:xfrm>
          <a:prstGeom prst="snipRoundRect">
            <a:avLst>
              <a:gd name="adj1" fmla="val 0"/>
              <a:gd name="adj2" fmla="val 50000"/>
            </a:avLst>
          </a:prstGeom>
          <a:solidFill>
            <a:srgbClr val="990000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kern="1200"/>
            </a:defPPr>
          </a:lstStyle>
          <a:p>
            <a:pPr defTabSz="4702588">
              <a:defRPr/>
            </a:pPr>
            <a:r>
              <a:rPr lang="en-US" sz="4000" b="1">
                <a:solidFill>
                  <a:schemeClr val="bg1"/>
                </a:solidFill>
                <a:effectLst/>
                <a:latin typeface="+mj-ea"/>
                <a:ea typeface="+mj-ea"/>
              </a:rPr>
              <a:t>Continuous Integration (CI) pipeline for NGIAB</a:t>
            </a: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EEFA95F9-6575-B57C-FCA9-51526B4B5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965" y="7658098"/>
            <a:ext cx="11646233" cy="971573"/>
          </a:xfrm>
          <a:prstGeom prst="snipRoundRect">
            <a:avLst>
              <a:gd name="adj1" fmla="val 0"/>
              <a:gd name="adj2" fmla="val 50000"/>
            </a:avLst>
          </a:prstGeom>
          <a:solidFill>
            <a:srgbClr val="990000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kern="1200"/>
            </a:defPPr>
          </a:lstStyle>
          <a:p>
            <a:pPr defTabSz="4702588">
              <a:defRPr/>
            </a:pPr>
            <a:r>
              <a:rPr lang="en-US" sz="4000" b="1">
                <a:solidFill>
                  <a:schemeClr val="bg1"/>
                </a:solidFill>
                <a:effectLst/>
                <a:latin typeface="+mj-ea"/>
                <a:ea typeface="+mj-ea"/>
              </a:rPr>
              <a:t>Introduction</a:t>
            </a:r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C7A0AFB2-274E-AE30-5EC9-E19484778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965" y="18195273"/>
            <a:ext cx="11646233" cy="971573"/>
          </a:xfrm>
          <a:prstGeom prst="snipRoundRect">
            <a:avLst>
              <a:gd name="adj1" fmla="val 0"/>
              <a:gd name="adj2" fmla="val 50000"/>
            </a:avLst>
          </a:prstGeom>
          <a:solidFill>
            <a:srgbClr val="990000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kern="1200"/>
            </a:defPPr>
          </a:lstStyle>
          <a:p>
            <a:pPr defTabSz="4702588">
              <a:defRPr/>
            </a:pPr>
            <a:r>
              <a:rPr lang="en-US" sz="4000" b="1">
                <a:solidFill>
                  <a:schemeClr val="bg1"/>
                </a:solidFill>
                <a:effectLst/>
                <a:latin typeface="+mj-ea"/>
                <a:ea typeface="+mj-ea"/>
              </a:rPr>
              <a:t>Goals</a:t>
            </a: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52CCFCCB-EC22-2266-3683-19CCB610A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7834" y="21894095"/>
            <a:ext cx="18852601" cy="971573"/>
          </a:xfrm>
          <a:prstGeom prst="snipRoundRect">
            <a:avLst>
              <a:gd name="adj1" fmla="val 0"/>
              <a:gd name="adj2" fmla="val 50000"/>
            </a:avLst>
          </a:prstGeom>
          <a:solidFill>
            <a:srgbClr val="990000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kern="1200"/>
            </a:defPPr>
          </a:lstStyle>
          <a:p>
            <a:pPr defTabSz="4702588">
              <a:defRPr/>
            </a:pPr>
            <a:r>
              <a:rPr lang="en-US" sz="4000" b="1" err="1">
                <a:solidFill>
                  <a:schemeClr val="bg1"/>
                </a:solidFill>
                <a:effectLst/>
                <a:latin typeface="+mj-ea"/>
                <a:ea typeface="+mj-ea"/>
              </a:rPr>
              <a:t>Ngen</a:t>
            </a:r>
            <a:r>
              <a:rPr lang="en-US" sz="4000" b="1">
                <a:solidFill>
                  <a:schemeClr val="bg1"/>
                </a:solidFill>
                <a:effectLst/>
                <a:latin typeface="+mj-ea"/>
                <a:ea typeface="+mj-ea"/>
              </a:rPr>
              <a:t> dependency and docker build flow diagram</a:t>
            </a: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6FD17BF0-C360-2D5C-DA9B-79B132420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42656" y="24317803"/>
            <a:ext cx="11088703" cy="971573"/>
          </a:xfrm>
          <a:prstGeom prst="snipRoundRect">
            <a:avLst>
              <a:gd name="adj1" fmla="val 0"/>
              <a:gd name="adj2" fmla="val 50000"/>
            </a:avLst>
          </a:prstGeom>
          <a:solidFill>
            <a:srgbClr val="990000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kern="1200"/>
            </a:defPPr>
          </a:lstStyle>
          <a:p>
            <a:pPr defTabSz="4702588">
              <a:defRPr/>
            </a:pPr>
            <a:r>
              <a:rPr lang="en-US" sz="4000" b="1" dirty="0">
                <a:solidFill>
                  <a:schemeClr val="bg1"/>
                </a:solidFill>
                <a:effectLst/>
                <a:latin typeface="+mj-ea"/>
                <a:ea typeface="+mj-ea"/>
              </a:rPr>
              <a:t>Acknowledgment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F3386E-09F5-E978-AD49-532AB681BF7A}"/>
              </a:ext>
            </a:extLst>
          </p:cNvPr>
          <p:cNvSpPr txBox="1"/>
          <p:nvPr/>
        </p:nvSpPr>
        <p:spPr>
          <a:xfrm>
            <a:off x="19109771" y="20390852"/>
            <a:ext cx="105274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i="1" dirty="0">
                <a:solidFill>
                  <a:srgbClr val="44546A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		Figure 1: Continuous Integration (CI) pipeline workflow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F6841C-218C-D299-B665-5D00E3220F4C}"/>
              </a:ext>
            </a:extLst>
          </p:cNvPr>
          <p:cNvSpPr txBox="1"/>
          <p:nvPr/>
        </p:nvSpPr>
        <p:spPr>
          <a:xfrm>
            <a:off x="17575321" y="31245684"/>
            <a:ext cx="105274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i="1" dirty="0">
                <a:solidFill>
                  <a:srgbClr val="44546A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		Figure </a:t>
            </a:r>
            <a:r>
              <a:rPr lang="en-US" i="1" dirty="0">
                <a:solidFill>
                  <a:srgbClr val="44546A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2400" i="1" dirty="0">
                <a:solidFill>
                  <a:srgbClr val="44546A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2400" i="1" dirty="0" err="1">
                <a:solidFill>
                  <a:srgbClr val="44546A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Ngen</a:t>
            </a:r>
            <a:r>
              <a:rPr lang="en-US" sz="2400" i="1" dirty="0">
                <a:solidFill>
                  <a:srgbClr val="44546A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dependency and docker build flow diagram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22.04.14"/>
  <p:tag name="AS_TITLE" val="Aspose.Slides for .NET 4.0 Client Profile"/>
  <p:tag name="AS_VERSION" val="22.4"/>
  <p:tag name="POSTERNERDTEMPLATE" val="ponderingpeacock|08-2022"/>
</p:tagLst>
</file>

<file path=ppt/theme/theme1.xml><?xml version="1.0" encoding="utf-8"?>
<a:theme xmlns:a="http://schemas.openxmlformats.org/drawingml/2006/main" name="Default Design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Default Design">
      <a:majorFont>
        <a:latin typeface="Times New Roman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9815</TotalTime>
  <Words>330</Words>
  <Application>Microsoft Macintosh PowerPoint</Application>
  <PresentationFormat>Custom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Segoe UI</vt:lpstr>
      <vt:lpstr>Arial</vt:lpstr>
      <vt:lpstr>Quattrocento</vt:lpstr>
      <vt:lpstr>Times New Roman</vt:lpstr>
      <vt:lpstr>Default Design</vt:lpstr>
      <vt:lpstr>PowerPoint Presentation</vt:lpstr>
    </vt:vector>
  </TitlesOfParts>
  <Company>Graphicsland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 for a scientific poster</dc:title>
  <dc:subject>Free Poster Presentation Example</dc:subject>
  <dc:creator>Graphicsland/MakeSigns.com</dc:creator>
  <cp:keywords>scientific, research, template, custom, poster, presentation, symposium, printing, PowerPoint, create, design, example, sample, download</cp:keywords>
  <dc:description>This is a free template from MakeSigns.com to help you create the perfect scientific poster.</dc:description>
  <cp:lastModifiedBy>Arpita Patel</cp:lastModifiedBy>
  <cp:revision>197</cp:revision>
  <cp:lastPrinted>2000-08-03T00:31:24Z</cp:lastPrinted>
  <dcterms:modified xsi:type="dcterms:W3CDTF">2023-09-28T15:38:05Z</dcterms:modified>
  <cp:category>research posters template</cp:category>
</cp:coreProperties>
</file>