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LibreFranklin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Franklin Gothic"/>
              <a:buNone/>
              <a:defRPr sz="3600"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77" name="Google Shape;77;p10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FEFEFE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type="ctrTitle"/>
          </p:nvPr>
        </p:nvSpPr>
        <p:spPr>
          <a:xfrm>
            <a:off x="8109235" y="863695"/>
            <a:ext cx="3511233" cy="3779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DIGITAL PRIVACY</a:t>
            </a:r>
            <a:endParaRPr/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8109236" y="4739780"/>
            <a:ext cx="3511233" cy="114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solidFill>
                  <a:srgbClr val="B1B1B1"/>
                </a:solidFill>
              </a:rPr>
              <a:t>BY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solidFill>
                  <a:srgbClr val="D8D8D8"/>
                </a:solidFill>
              </a:rPr>
              <a:t>ADITHYA KRISHNAN</a:t>
            </a:r>
            <a:endParaRPr sz="2000">
              <a:solidFill>
                <a:srgbClr val="D8D8D8"/>
              </a:solidFill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13510" r="13509" t="0"/>
          <a:stretch/>
        </p:blipFill>
        <p:spPr>
          <a:xfrm>
            <a:off x="90984" y="10"/>
            <a:ext cx="753768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t/>
            </a:r>
            <a:endParaRPr/>
          </a:p>
        </p:txBody>
      </p:sp>
      <p:pic>
        <p:nvPicPr>
          <p:cNvPr id="191" name="Google Shape;19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92" r="491" t="0"/>
          <a:stretch/>
        </p:blipFill>
        <p:spPr>
          <a:xfrm>
            <a:off x="2505456" y="10935"/>
            <a:ext cx="6867144" cy="684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092" y="1264134"/>
            <a:ext cx="3675531" cy="46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5558118" y="2769918"/>
            <a:ext cx="536089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“I have nothing to hide.”</a:t>
            </a:r>
            <a:endParaRPr sz="5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WHY IS PERSONAL INFORMATION IMPORTANT?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5827059" y="1962593"/>
            <a:ext cx="53788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1. </a:t>
            </a:r>
            <a:r>
              <a:rPr b="1" lang="en-US" sz="2400"/>
              <a:t>Prevent identity theft.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2. Protect your financial information. 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3. Protect your employability.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4. Protect your freedom of thought.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5. Protect yourself from threats that don’t exist yet.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162384" y="702833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WHO IS STALKING YOU?</a:t>
            </a:r>
            <a:endParaRPr/>
          </a:p>
        </p:txBody>
      </p:sp>
      <p:pic>
        <p:nvPicPr>
          <p:cNvPr id="150" name="Google Shape;15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66" y="2468329"/>
            <a:ext cx="3493200" cy="34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5351931" y="3021105"/>
            <a:ext cx="573741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( Internet Service Provider 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Networks.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Shopping.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PRIVACY POLICY CLAUSES.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518439" y="2116746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Yahoo! : “Yahoo! Collects </a:t>
            </a:r>
            <a:r>
              <a:rPr lang="en-US">
                <a:solidFill>
                  <a:srgbClr val="FF0000"/>
                </a:solidFill>
              </a:rPr>
              <a:t>personal information when you register with Yahoo!, </a:t>
            </a:r>
            <a:r>
              <a:rPr lang="en-US"/>
              <a:t>when you use Yahoo! Products or services ,pages of certain Yahoo! Partners and when you enter promotions or sweepstakes. Yahoo! May combine </a:t>
            </a:r>
            <a:r>
              <a:rPr lang="en-US">
                <a:solidFill>
                  <a:srgbClr val="FF0000"/>
                </a:solidFill>
              </a:rPr>
              <a:t>information about you that we have with information we obtain from business partners or other companies</a:t>
            </a:r>
            <a:r>
              <a:rPr lang="en-US"/>
              <a:t>.”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Google : “Log information – When you access Google Services, our servers </a:t>
            </a:r>
            <a:r>
              <a:rPr lang="en-US">
                <a:solidFill>
                  <a:srgbClr val="FF0000"/>
                </a:solidFill>
              </a:rPr>
              <a:t>automatically record information that your browser sends whenever you visit a website</a:t>
            </a:r>
            <a:r>
              <a:rPr lang="en-US"/>
              <a:t>. These servers logs may include </a:t>
            </a:r>
            <a:r>
              <a:rPr lang="en-US">
                <a:solidFill>
                  <a:srgbClr val="FF0000"/>
                </a:solidFill>
              </a:rPr>
              <a:t>information such as  your web request , Internet Protocol address, browser type , browser language, the date and time of your request and one or more cookies that may uniquely identify your browser</a:t>
            </a:r>
            <a:r>
              <a:rPr lang="en-US"/>
              <a:t>. Also , in order to protect you from fraud , phishing and other misconduct , we may collect </a:t>
            </a:r>
            <a:r>
              <a:rPr lang="en-US">
                <a:solidFill>
                  <a:srgbClr val="FF0000"/>
                </a:solidFill>
              </a:rPr>
              <a:t>information about your interaction with our services</a:t>
            </a:r>
            <a:r>
              <a:rPr lang="en-US"/>
              <a:t>.”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ONLINE SHOPPING</a:t>
            </a:r>
            <a:endParaRPr/>
          </a:p>
        </p:txBody>
      </p:sp>
      <p:pic>
        <p:nvPicPr>
          <p:cNvPr id="163" name="Google Shape;16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63" y="3064347"/>
            <a:ext cx="3659108" cy="2443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5477435" y="2384611"/>
            <a:ext cx="613337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Gives consumers choice with online behaviour and information access.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Online world is increasingly tailored and targeted.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3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581192" y="702156"/>
            <a:ext cx="11029616" cy="9363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t/>
            </a:r>
            <a:endParaRPr/>
          </a:p>
        </p:txBody>
      </p:sp>
      <p:pic>
        <p:nvPicPr>
          <p:cNvPr id="170" name="Google Shape;17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952" y="1303066"/>
            <a:ext cx="8989508" cy="474765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3180957" y="5224421"/>
            <a:ext cx="104812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Terms of Privacy , We have no Privacy!.</a:t>
            </a:r>
            <a:endParaRPr sz="2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FF0000"/>
                </a:solidFill>
              </a:rPr>
              <a:t>WHAT YOU CAN DO?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 . Use a VPN 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2. Create Secure Passwords.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3. Use Secure Payment Methods 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4. Use Search Engines Like DuckDuckgo.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5. Secure your Cloud storage.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6. Use Anti- Malware and Firewall Software.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7. Change your Social Media Privacy Settings.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8. Use Free Open Source Softwares.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24484" r="0" t="0"/>
          <a:stretch/>
        </p:blipFill>
        <p:spPr>
          <a:xfrm>
            <a:off x="6615953" y="1603562"/>
            <a:ext cx="4994854" cy="3461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FF0000"/>
                </a:solidFill>
              </a:rPr>
              <a:t>WHAT YOU CAN DO?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581192" y="2233288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9. Clear tracking Cookies.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10. Block Javascript while filling sensitive informations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11. Avoid Using Public Wifi’s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670" y="1447800"/>
            <a:ext cx="39624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Aspect">
      <a:dk1>
        <a:srgbClr val="000000"/>
      </a:dk1>
      <a:lt1>
        <a:srgbClr val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