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2b390be5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2b390be5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6fea9538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6fea9538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6fea953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6fea953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6fea9538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6fea9538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2b390be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2b390be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6fea9538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6fea9538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2b390be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2b390be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Week 2 document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2b390be5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2b390be5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2b390be5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2b390be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6fea953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6fea953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2b390be5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2b390be5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6d70678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6d70678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CIS-4722-25/Monopoly-Clone/tree/mai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CIS-4722-25/Monopoly-Clone/tree/main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Monopoly Clone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Bryan H, John L, and Luke 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Cont.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217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Property management: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work was </a:t>
            </a:r>
            <a:r>
              <a:rPr lang="en"/>
              <a:t>made</a:t>
            </a:r>
            <a:r>
              <a:rPr lang="en"/>
              <a:t> into being able to develop properties, button exists and rent values exist but did not make final </a:t>
            </a:r>
            <a:r>
              <a:rPr lang="en"/>
              <a:t>cut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Auctioning was not implemented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game is over when one player can’t afford to pay money they owe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&amp; Pictures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John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https://github.com/CIS-4722-25/Monopoly-Clone/tree/main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&amp; Demonstration: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Bryan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https://github.com/CIS-4722-25/Monopoly-Clone/tree/main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Hasbro: for publishing </a:t>
            </a:r>
            <a:r>
              <a:rPr i="1" lang="en"/>
              <a:t>Monopoly</a:t>
            </a:r>
            <a:r>
              <a:rPr lang="en"/>
              <a:t>. &amp;</a:t>
            </a:r>
            <a:r>
              <a:rPr i="1" lang="en"/>
              <a:t> Sorry </a:t>
            </a:r>
            <a:r>
              <a:rPr lang="en"/>
              <a:t>game pieces were used for inspiration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GitHub: for hosting the repository and game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Destination Software Inc.: Sprites were used for inspiration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we?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Bryan H: Back-end </a:t>
            </a:r>
            <a:r>
              <a:rPr lang="en"/>
              <a:t>developer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John L: Front-end developer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Luke A: Misc. coder, Project Manager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we done?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Recreated the board game </a:t>
            </a:r>
            <a:r>
              <a:rPr i="1" lang="en"/>
              <a:t>M</a:t>
            </a:r>
            <a:r>
              <a:rPr i="1" lang="en"/>
              <a:t>onopoly</a:t>
            </a:r>
            <a:r>
              <a:rPr i="1" lang="en"/>
              <a:t> </a:t>
            </a:r>
            <a:r>
              <a:rPr lang="en"/>
              <a:t>by </a:t>
            </a:r>
            <a:r>
              <a:rPr lang="en"/>
              <a:t>Hasbro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 title="boar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727100"/>
            <a:ext cx="2844999" cy="284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start of our project 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onsidered languages: </a:t>
            </a:r>
            <a:r>
              <a:rPr lang="en"/>
              <a:t>HTML/CSS and JavaScript/PHP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</a:t>
            </a:r>
            <a:r>
              <a:rPr lang="en"/>
              <a:t>Settled on TypeScript, CSS, and 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Mulled over where to host the project, the steps going forward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13" y="2571750"/>
            <a:ext cx="841057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0750" y="4214218"/>
            <a:ext cx="3719299" cy="6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Discussions </a:t>
            </a:r>
            <a:r>
              <a:rPr lang="en"/>
              <a:t>continued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5, rules start coming together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Continued to ponder where to host, how to organize the parts (what was a property?), expanded player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Pages would be used to host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Worked on screen layout, base sprites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Talked about art style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450" y="2131975"/>
            <a:ext cx="4006851" cy="19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Discussions continued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7, we </a:t>
            </a:r>
            <a:r>
              <a:rPr lang="en"/>
              <a:t>continued</a:t>
            </a:r>
            <a:r>
              <a:rPr lang="en"/>
              <a:t> to iron out the exact rules, needed functions.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Pages would be used to host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68688"/>
            <a:ext cx="853440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 functions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designed the game outline week 9, began proto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 </a:t>
            </a:r>
            <a:r>
              <a:rPr lang="en"/>
              <a:t>functions</a:t>
            </a:r>
            <a:r>
              <a:rPr lang="en"/>
              <a:t> like deck shuffle were designed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sprites were made(did not make the final cut)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625" y="2446475"/>
            <a:ext cx="5240750" cy="21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began development by coding the library for the game, coding the HTML, CSS, TypeScript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players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 actions: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roll to move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you land on a </a:t>
            </a:r>
            <a:r>
              <a:rPr lang="en"/>
              <a:t>property,</a:t>
            </a:r>
            <a:r>
              <a:rPr lang="en"/>
              <a:t> you can buy it (if you can pay) or ignore it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you land on some else’s property, you pay them rent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you land on a card tile, you draw a card (chance or community chest)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can include moving to a tile, paying money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you land on a </a:t>
            </a:r>
            <a:r>
              <a:rPr lang="en"/>
              <a:t>miscellaneous</a:t>
            </a:r>
            <a:r>
              <a:rPr lang="en"/>
              <a:t> tile, you do that action (pay taxes, go to jail)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While in jail, you can pay $50 to leave or roll doubles to leave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