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3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D136-C92C-709B-9560-551F0739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60CF8-A738-198D-1387-B2CF2A95F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D9FB-322D-BED7-44F1-D980CAB0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A265-0985-5DBA-E262-138AF424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D229-52D0-6FA6-9591-DF3F75AA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0D20-92B7-AF02-49FD-606B57DC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D8C7C-9AC5-E03F-637E-F70ABD73A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9AB2-219C-3F9F-6F2C-23809A76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A221-99C2-68F7-955B-E3C2E176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FE54-E6CE-6F2B-2BF8-A9343B17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0C236-992A-A128-3885-986C4C5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CC94-D757-EAB5-B6A3-0AA97A39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175E-7756-962A-F8F6-E2A1598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2687-A191-D83E-27BC-871CC7DE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18C3-4AAC-8EB6-D06C-1C779F6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FEF7-9D74-EAE3-BBB1-28B2E4E9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B53-5EFC-36CD-50AD-407F1B0E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7CFD-F37B-D321-AAD7-B7841760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0DD8-F27E-586F-EB6C-39140F53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16E1-A8E1-2F1C-DE47-DD69E95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BEFE-5934-72FD-CC77-0EC8CB81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7068-4F71-3210-7D75-235F8D5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C277-EA3C-16CE-450C-615E8B73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AABE-A156-EB28-B494-2C8F8FEF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FC0E-4437-305B-70D7-5B3AF6A5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55C0-940D-3569-D3A0-2EC48867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EFD2-EF09-3365-7293-1C15CBA8F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FCC8E-DC27-7C4C-2E2A-60ACC6E74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818E-37FD-1AC9-A93A-AE515BD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2DE77-7674-D2E0-E6B6-2F902F7C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BEA5-FE03-7072-7F81-86846BB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5161-4351-67AC-3B35-EC8D0ED1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1526-4398-F513-4F9A-03CB462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A5D2-B0B7-14DB-A094-B5BB83697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89924-DA1C-8436-7C7E-9FD93C6C9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CA81C-33AC-9430-F0D7-6AF4F72EE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E900F-A5C4-A7D3-019E-974D73E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09475-2F73-5F6C-6766-D1941761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A5CDA-5970-DFB1-3C16-3B13A31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F1E9-5C45-166A-E7F1-6DADD8A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71509-4DE9-A5DC-88A7-5A245C65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1C9F-9B9E-BE2F-4BB3-EEEED884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38BE2-E172-4EB2-222F-8783D4B3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DFB4C-F452-737F-D31A-21E0306C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F14E-0E68-08CC-C71B-BF864F69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16BC9-2C1F-F430-8D60-6789B0CF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472-0AF5-EEFE-8A27-3536D1EA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222-A4B7-B8F4-3701-1C98B991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C16C1-7A72-29E3-DC56-5E72E358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6802F-0BAA-06B8-A9C2-9EA358EF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1584-7028-8080-1E4B-7435A43C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4A36-926D-DFEE-BA45-CBDCFBDF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7A46-20E8-5860-5E9C-5E6A2BD1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A253F-2C3C-F258-D5E3-D7759F37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877B0-2C21-D435-14EB-4C3EA111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D37A-754F-44DD-E6B4-158B19B1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53F9-6F9F-63B1-ABB6-A0226DF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78B1F-151E-C99C-78BA-EACF253C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14859-6D72-5D8D-C3CD-4EAA1139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B965-F99D-71CF-D144-77FE7F1B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AB94-974C-0791-D770-CF5383456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890C-B11B-4AD1-A875-E3E09FBD2FF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8F71-110A-8958-D65F-37DCAF854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4B1C-70C2-46FF-CAB7-4EC63CA1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60AF-7FB9-4281-A43A-7F7A6930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Microsoft XBOX 360 Kinect Sensor : XBOX 360 SENSOR REFURBISHED  EN/ES US ONLY: Videojuegos">
            <a:extLst>
              <a:ext uri="{FF2B5EF4-FFF2-40B4-BE49-F238E27FC236}">
                <a16:creationId xmlns:a16="http://schemas.microsoft.com/office/drawing/2014/main" id="{5C73392C-75B0-E8E5-4EBD-9CBF1536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92" y="3017877"/>
            <a:ext cx="1792876" cy="6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cture.nakayasu.com - TouchDesigner基礎">
            <a:extLst>
              <a:ext uri="{FF2B5EF4-FFF2-40B4-BE49-F238E27FC236}">
                <a16:creationId xmlns:a16="http://schemas.microsoft.com/office/drawing/2014/main" id="{A5DA6A05-1168-1C42-BDFB-CCAD3DDD3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7" t="2622" r="24019" b="8240"/>
          <a:stretch/>
        </p:blipFill>
        <p:spPr bwMode="auto">
          <a:xfrm>
            <a:off x="8338207" y="4622994"/>
            <a:ext cx="1308046" cy="115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A56E1-9EF8-A007-62C2-5C8F7CB6C8A5}"/>
              </a:ext>
            </a:extLst>
          </p:cNvPr>
          <p:cNvSpPr/>
          <p:nvPr/>
        </p:nvSpPr>
        <p:spPr>
          <a:xfrm>
            <a:off x="2555812" y="1140084"/>
            <a:ext cx="1587564" cy="4634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6ABE2-C657-6224-A5A7-8201CF6623BF}"/>
              </a:ext>
            </a:extLst>
          </p:cNvPr>
          <p:cNvSpPr txBox="1"/>
          <p:nvPr/>
        </p:nvSpPr>
        <p:spPr>
          <a:xfrm>
            <a:off x="2786356" y="1206864"/>
            <a:ext cx="116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Audio 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7998E7-4D4C-D958-860D-C4D89F59A2FF}"/>
              </a:ext>
            </a:extLst>
          </p:cNvPr>
          <p:cNvSpPr/>
          <p:nvPr/>
        </p:nvSpPr>
        <p:spPr>
          <a:xfrm>
            <a:off x="4865526" y="1140085"/>
            <a:ext cx="1587564" cy="4634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9C17-3E04-F725-E9D5-77493C5C0C00}"/>
              </a:ext>
            </a:extLst>
          </p:cNvPr>
          <p:cNvSpPr txBox="1"/>
          <p:nvPr/>
        </p:nvSpPr>
        <p:spPr>
          <a:xfrm>
            <a:off x="4937058" y="1202533"/>
            <a:ext cx="148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Beat Detection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62BFE3-98ED-093A-D2C6-72BCE16A957D}"/>
              </a:ext>
            </a:extLst>
          </p:cNvPr>
          <p:cNvSpPr/>
          <p:nvPr/>
        </p:nvSpPr>
        <p:spPr>
          <a:xfrm>
            <a:off x="7226169" y="1140084"/>
            <a:ext cx="2153622" cy="46345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59C61-9325-BBFE-5423-BE7637BF2E9A}"/>
              </a:ext>
            </a:extLst>
          </p:cNvPr>
          <p:cNvSpPr txBox="1"/>
          <p:nvPr/>
        </p:nvSpPr>
        <p:spPr>
          <a:xfrm>
            <a:off x="7226169" y="1202533"/>
            <a:ext cx="218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Beats, kicks, snares, etc.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06E901D-9291-4D7A-E2E4-8718D7CC5B3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143376" y="1371809"/>
            <a:ext cx="722150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FE55F-B3BA-FFC9-1FEC-4866734B664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453090" y="1371810"/>
            <a:ext cx="7730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62C3FB-1321-2943-6187-71DA79CF04CA}"/>
              </a:ext>
            </a:extLst>
          </p:cNvPr>
          <p:cNvSpPr/>
          <p:nvPr/>
        </p:nvSpPr>
        <p:spPr>
          <a:xfrm>
            <a:off x="2616459" y="3105509"/>
            <a:ext cx="1587564" cy="46345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4646C-3D82-3038-AC62-AB261A19C330}"/>
              </a:ext>
            </a:extLst>
          </p:cNvPr>
          <p:cNvSpPr txBox="1"/>
          <p:nvPr/>
        </p:nvSpPr>
        <p:spPr>
          <a:xfrm>
            <a:off x="2762054" y="3167956"/>
            <a:ext cx="1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Sensor Input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72CADA-97FF-B0B8-DCFB-EB18015866C3}"/>
              </a:ext>
            </a:extLst>
          </p:cNvPr>
          <p:cNvSpPr/>
          <p:nvPr/>
        </p:nvSpPr>
        <p:spPr>
          <a:xfrm>
            <a:off x="4899933" y="3105509"/>
            <a:ext cx="2392134" cy="46345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43A38-E1DD-E46E-F7B6-4A4C65D64B8F}"/>
              </a:ext>
            </a:extLst>
          </p:cNvPr>
          <p:cNvSpPr txBox="1"/>
          <p:nvPr/>
        </p:nvSpPr>
        <p:spPr>
          <a:xfrm>
            <a:off x="4903624" y="3167956"/>
            <a:ext cx="239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Optical Flow-based Effects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F09DB-0DD6-54A1-B393-FF0C7AA60BE4}"/>
              </a:ext>
            </a:extLst>
          </p:cNvPr>
          <p:cNvSpPr/>
          <p:nvPr/>
        </p:nvSpPr>
        <p:spPr>
          <a:xfrm>
            <a:off x="2616459" y="5070933"/>
            <a:ext cx="1587564" cy="46345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917ED-4DF4-DEBC-E8ED-D734607DCC6E}"/>
              </a:ext>
            </a:extLst>
          </p:cNvPr>
          <p:cNvSpPr txBox="1"/>
          <p:nvPr/>
        </p:nvSpPr>
        <p:spPr>
          <a:xfrm>
            <a:off x="2762054" y="5133380"/>
            <a:ext cx="1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GLSL Nodes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665D5-4404-0789-F40D-BBC1EF00A958}"/>
              </a:ext>
            </a:extLst>
          </p:cNvPr>
          <p:cNvSpPr/>
          <p:nvPr/>
        </p:nvSpPr>
        <p:spPr>
          <a:xfrm>
            <a:off x="4937058" y="5070933"/>
            <a:ext cx="1977440" cy="46345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2F4CAF-9159-3E50-FAC4-D9978995A28F}"/>
              </a:ext>
            </a:extLst>
          </p:cNvPr>
          <p:cNvSpPr txBox="1"/>
          <p:nvPr/>
        </p:nvSpPr>
        <p:spPr>
          <a:xfrm>
            <a:off x="5008625" y="5131325"/>
            <a:ext cx="19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Background Visuals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EA97DE-4CEC-5763-B5B1-9DDDF12F6755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rot="5400000">
            <a:off x="6448503" y="1251032"/>
            <a:ext cx="1501974" cy="22069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530AA8C-37ED-5279-C6B8-4289622A57D3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380680" y="2148633"/>
            <a:ext cx="3467398" cy="2377202"/>
          </a:xfrm>
          <a:prstGeom prst="bentConnector3">
            <a:avLst>
              <a:gd name="adj1" fmla="val 656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255CFF-DC98-9DE0-B4FD-3F6EAB596145}"/>
              </a:ext>
            </a:extLst>
          </p:cNvPr>
          <p:cNvSpPr/>
          <p:nvPr/>
        </p:nvSpPr>
        <p:spPr>
          <a:xfrm>
            <a:off x="2121306" y="691338"/>
            <a:ext cx="7949387" cy="5306495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670F06-E157-6281-43FD-2E9877D72829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4204023" y="3337233"/>
            <a:ext cx="6996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C9F3A0-A3F9-D78D-D802-457B53D0CA71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4204023" y="5302658"/>
            <a:ext cx="733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6DE48A-97AA-04F9-B150-60A48DAC0903}"/>
              </a:ext>
            </a:extLst>
          </p:cNvPr>
          <p:cNvCxnSpPr>
            <a:cxnSpLocks/>
            <a:stCxn id="1026" idx="3"/>
            <a:endCxn id="17" idx="1"/>
          </p:cNvCxnSpPr>
          <p:nvPr/>
        </p:nvCxnSpPr>
        <p:spPr>
          <a:xfrm>
            <a:off x="1745184" y="3337233"/>
            <a:ext cx="87127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uman figure silhouette walking Royalty Free Vector Image">
            <a:extLst>
              <a:ext uri="{FF2B5EF4-FFF2-40B4-BE49-F238E27FC236}">
                <a16:creationId xmlns:a16="http://schemas.microsoft.com/office/drawing/2014/main" id="{A02006C6-34B2-A439-3E7E-74DBD34EE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2" t="2371" r="18342" b="11407"/>
          <a:stretch/>
        </p:blipFill>
        <p:spPr bwMode="auto">
          <a:xfrm flipH="1">
            <a:off x="-2306600" y="2186450"/>
            <a:ext cx="1293779" cy="23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D91F47-ABD6-FF66-84A1-EFD7B838169E}"/>
              </a:ext>
            </a:extLst>
          </p:cNvPr>
          <p:cNvCxnSpPr>
            <a:stCxn id="1034" idx="1"/>
            <a:endCxn id="1026" idx="1"/>
          </p:cNvCxnSpPr>
          <p:nvPr/>
        </p:nvCxnSpPr>
        <p:spPr>
          <a:xfrm>
            <a:off x="-1012821" y="3337233"/>
            <a:ext cx="9651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Display Icon Graphic by rudezstudio · Creative Fabrica">
            <a:extLst>
              <a:ext uri="{FF2B5EF4-FFF2-40B4-BE49-F238E27FC236}">
                <a16:creationId xmlns:a16="http://schemas.microsoft.com/office/drawing/2014/main" id="{AE61059E-48FB-4727-47C4-7C031CA82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2542" r="22605" b="15382"/>
          <a:stretch/>
        </p:blipFill>
        <p:spPr bwMode="auto">
          <a:xfrm>
            <a:off x="10333466" y="2375209"/>
            <a:ext cx="1858534" cy="158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748271-5459-8321-F1CE-450209B6EBB6}"/>
              </a:ext>
            </a:extLst>
          </p:cNvPr>
          <p:cNvSpPr txBox="1"/>
          <p:nvPr/>
        </p:nvSpPr>
        <p:spPr>
          <a:xfrm>
            <a:off x="-2243552" y="4555574"/>
            <a:ext cx="116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46425D-8CDE-64D0-76B2-C6C6C6320153}"/>
              </a:ext>
            </a:extLst>
          </p:cNvPr>
          <p:cNvSpPr txBox="1"/>
          <p:nvPr/>
        </p:nvSpPr>
        <p:spPr>
          <a:xfrm>
            <a:off x="163318" y="3675898"/>
            <a:ext cx="137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Kinect Sensor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71389-773C-C947-3227-7090952B224F}"/>
              </a:ext>
            </a:extLst>
          </p:cNvPr>
          <p:cNvSpPr txBox="1"/>
          <p:nvPr/>
        </p:nvSpPr>
        <p:spPr>
          <a:xfrm>
            <a:off x="10446815" y="3960703"/>
            <a:ext cx="174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Render to Screen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720F87F-E603-45F1-9004-EFA495D8FB16}"/>
              </a:ext>
            </a:extLst>
          </p:cNvPr>
          <p:cNvCxnSpPr>
            <a:stCxn id="19" idx="3"/>
            <a:endCxn id="24" idx="3"/>
          </p:cNvCxnSpPr>
          <p:nvPr/>
        </p:nvCxnSpPr>
        <p:spPr>
          <a:xfrm flipH="1">
            <a:off x="6916929" y="3337234"/>
            <a:ext cx="375138" cy="1963368"/>
          </a:xfrm>
          <a:prstGeom prst="bentConnector3">
            <a:avLst>
              <a:gd name="adj1" fmla="val -6093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13F12C0-F51B-29E5-31B4-10BA56674B3C}"/>
              </a:ext>
            </a:extLst>
          </p:cNvPr>
          <p:cNvCxnSpPr>
            <a:endCxn id="1038" idx="1"/>
          </p:cNvCxnSpPr>
          <p:nvPr/>
        </p:nvCxnSpPr>
        <p:spPr>
          <a:xfrm flipV="1">
            <a:off x="7501631" y="3167956"/>
            <a:ext cx="2831835" cy="1153018"/>
          </a:xfrm>
          <a:prstGeom prst="bentConnector3">
            <a:avLst>
              <a:gd name="adj1" fmla="val 5645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Nagpal, Saksham</dc:creator>
  <cp:lastModifiedBy>Nagpal, Saksham</cp:lastModifiedBy>
  <cp:revision>1</cp:revision>
  <dcterms:created xsi:type="dcterms:W3CDTF">2023-11-09T04:30:14Z</dcterms:created>
  <dcterms:modified xsi:type="dcterms:W3CDTF">2023-11-09T05:03:01Z</dcterms:modified>
</cp:coreProperties>
</file>