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74" r:id="rId2"/>
    <p:sldId id="314" r:id="rId3"/>
    <p:sldId id="368" r:id="rId4"/>
    <p:sldId id="386" r:id="rId5"/>
    <p:sldId id="387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68"/>
            <p14:sldId id="386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"""</a:t>
            </a:r>
          </a:p>
          <a:p>
            <a:r>
              <a:rPr lang="en-US" dirty="0"/>
              <a:t>Platformer game</a:t>
            </a:r>
          </a:p>
          <a:p>
            <a:r>
              <a:rPr lang="en-US" dirty="0"/>
              <a:t>"""</a:t>
            </a:r>
          </a:p>
          <a:p>
            <a:r>
              <a:rPr lang="en-US" dirty="0"/>
              <a:t>import arcade</a:t>
            </a:r>
          </a:p>
          <a:p>
            <a:endParaRPr lang="en-US" dirty="0"/>
          </a:p>
          <a:p>
            <a:r>
              <a:rPr lang="en-US" dirty="0"/>
              <a:t># Constants</a:t>
            </a:r>
          </a:p>
          <a:p>
            <a:r>
              <a:rPr lang="en-US" dirty="0"/>
              <a:t>SCREEN_WIDTH = 1000</a:t>
            </a:r>
          </a:p>
          <a:p>
            <a:r>
              <a:rPr lang="en-US" dirty="0"/>
              <a:t>SCREEN_HEIGHT = 650</a:t>
            </a:r>
          </a:p>
          <a:p>
            <a:r>
              <a:rPr lang="en-US" dirty="0"/>
              <a:t>SCREEN_TITLE = "Platformer"</a:t>
            </a:r>
          </a:p>
          <a:p>
            <a:endParaRPr lang="en-US" dirty="0"/>
          </a:p>
          <a:p>
            <a:r>
              <a:rPr lang="en-US" dirty="0"/>
              <a:t># Constants used to scale our sprites from their original size</a:t>
            </a:r>
          </a:p>
          <a:p>
            <a:r>
              <a:rPr lang="en-US" dirty="0"/>
              <a:t>CHARACTER_SCALING = 1</a:t>
            </a:r>
          </a:p>
          <a:p>
            <a:r>
              <a:rPr lang="en-US" dirty="0"/>
              <a:t>TILE_SCALING = 0.5</a:t>
            </a:r>
          </a:p>
          <a:p>
            <a:r>
              <a:rPr lang="en-US" dirty="0"/>
              <a:t>COIN_SCALING = 0.5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MyGame</a:t>
            </a:r>
            <a:r>
              <a:rPr lang="en-US" dirty="0"/>
              <a:t>(</a:t>
            </a:r>
            <a:r>
              <a:rPr lang="en-US" dirty="0" err="1"/>
              <a:t>arcade.Window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#call the parent class and set up the window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__(SCREEN_WIDTH,SCREEN_HEIGHT,SCREEN_TITLE)</a:t>
            </a:r>
          </a:p>
          <a:p>
            <a:endParaRPr lang="en-US" dirty="0"/>
          </a:p>
          <a:p>
            <a:r>
              <a:rPr lang="en-US" dirty="0"/>
              <a:t>        # These are 'lists' that keep track of our sprites. Each sprite should</a:t>
            </a:r>
          </a:p>
          <a:p>
            <a:r>
              <a:rPr lang="en-US" dirty="0"/>
              <a:t>        # go into a list.</a:t>
            </a:r>
          </a:p>
          <a:p>
            <a:r>
              <a:rPr lang="en-US" dirty="0"/>
              <a:t>        </a:t>
            </a:r>
            <a:r>
              <a:rPr lang="en-US" dirty="0" err="1"/>
              <a:t>self.coin_list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  <a:r>
              <a:rPr lang="en-US" dirty="0" err="1"/>
              <a:t>self.wall_list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</a:t>
            </a:r>
            <a:r>
              <a:rPr lang="en-US" dirty="0"/>
              <a:t> = None</a:t>
            </a:r>
          </a:p>
          <a:p>
            <a:endParaRPr lang="en-US" dirty="0"/>
          </a:p>
          <a:p>
            <a:r>
              <a:rPr lang="en-US" dirty="0"/>
              <a:t>        # Separate variable that holds the player sprite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arcade.set_background_color</a:t>
            </a:r>
            <a:r>
              <a:rPr lang="en-US" dirty="0"/>
              <a:t>(</a:t>
            </a:r>
            <a:r>
              <a:rPr lang="en-US" dirty="0" err="1"/>
              <a:t>arcade.csscolor.CORNFLOWER_BLUE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def setup(self):</a:t>
            </a:r>
          </a:p>
          <a:p>
            <a:r>
              <a:rPr lang="en-US" dirty="0"/>
              <a:t>        """ Set up the game here. Call this function to restart the game. """</a:t>
            </a:r>
          </a:p>
          <a:p>
            <a:r>
              <a:rPr lang="en-US" dirty="0"/>
              <a:t>        # Create the Sprite lists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</a:t>
            </a:r>
            <a:r>
              <a:rPr lang="en-US" dirty="0"/>
              <a:t> = </a:t>
            </a:r>
            <a:r>
              <a:rPr lang="en-US" dirty="0" err="1"/>
              <a:t>arcade.SpriteList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self.wall_list</a:t>
            </a:r>
            <a:r>
              <a:rPr lang="en-US" dirty="0"/>
              <a:t> = </a:t>
            </a:r>
            <a:r>
              <a:rPr lang="en-US" dirty="0" err="1"/>
              <a:t>arcade.SpriteList</a:t>
            </a:r>
            <a:r>
              <a:rPr lang="en-US" dirty="0"/>
              <a:t>(</a:t>
            </a:r>
            <a:r>
              <a:rPr lang="en-US" dirty="0" err="1"/>
              <a:t>use_spatial_hash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        # Set up the player, specifically placing it at these coordinates.</a:t>
            </a:r>
          </a:p>
          <a:p>
            <a:r>
              <a:rPr lang="en-US" dirty="0"/>
              <a:t>        </a:t>
            </a:r>
            <a:r>
              <a:rPr lang="en-US" dirty="0" err="1"/>
              <a:t>image_source</a:t>
            </a:r>
            <a:r>
              <a:rPr lang="en-US" dirty="0"/>
              <a:t> = ":</a:t>
            </a:r>
            <a:r>
              <a:rPr lang="en-US" dirty="0" err="1"/>
              <a:t>resources:images</a:t>
            </a:r>
            <a:r>
              <a:rPr lang="en-US" dirty="0"/>
              <a:t>/</a:t>
            </a:r>
            <a:r>
              <a:rPr lang="en-US" dirty="0" err="1"/>
              <a:t>animated_characters</a:t>
            </a:r>
            <a:r>
              <a:rPr lang="en-US" dirty="0"/>
              <a:t>/</a:t>
            </a:r>
            <a:r>
              <a:rPr lang="en-US" dirty="0" err="1"/>
              <a:t>female_adventurer</a:t>
            </a:r>
            <a:r>
              <a:rPr lang="en-US" dirty="0"/>
              <a:t>/femaleAdventurer_idle.png"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</a:t>
            </a:r>
            <a:r>
              <a:rPr lang="en-US" dirty="0"/>
              <a:t> = </a:t>
            </a:r>
            <a:r>
              <a:rPr lang="en-US" dirty="0" err="1"/>
              <a:t>arcade.Sprite</a:t>
            </a:r>
            <a:r>
              <a:rPr lang="en-US" dirty="0"/>
              <a:t>(</a:t>
            </a:r>
            <a:r>
              <a:rPr lang="en-US" dirty="0" err="1"/>
              <a:t>image_source</a:t>
            </a:r>
            <a:r>
              <a:rPr lang="en-US" dirty="0"/>
              <a:t>, CHARACTER_SCALING)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self.player_sprite.center_x</a:t>
            </a:r>
            <a:r>
              <a:rPr lang="en-US" dirty="0"/>
              <a:t> = 64</a:t>
            </a:r>
          </a:p>
          <a:p>
            <a:r>
              <a:rPr lang="en-US" dirty="0"/>
              <a:t>        </a:t>
            </a:r>
            <a:r>
              <a:rPr lang="en-US" dirty="0" err="1"/>
              <a:t>self.player_sprite.center_y</a:t>
            </a:r>
            <a:r>
              <a:rPr lang="en-US" dirty="0"/>
              <a:t> = 128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self.player_list.append</a:t>
            </a:r>
            <a:r>
              <a:rPr lang="en-US" dirty="0"/>
              <a:t>(</a:t>
            </a:r>
            <a:r>
              <a:rPr lang="en-US" dirty="0" err="1"/>
              <a:t>self.player_sprite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# Create the ground</a:t>
            </a:r>
          </a:p>
          <a:p>
            <a:r>
              <a:rPr lang="en-US" dirty="0"/>
              <a:t>        # This shows using a loop to place multiple sprites horizontally</a:t>
            </a:r>
          </a:p>
          <a:p>
            <a:r>
              <a:rPr lang="en-US" dirty="0"/>
              <a:t>        for x in range(0, 1250, 64):</a:t>
            </a:r>
          </a:p>
          <a:p>
            <a:r>
              <a:rPr lang="en-US" dirty="0"/>
              <a:t>            wall = </a:t>
            </a:r>
            <a:r>
              <a:rPr lang="en-US" dirty="0" err="1"/>
              <a:t>arcade.Sprite</a:t>
            </a:r>
            <a:r>
              <a:rPr lang="en-US" dirty="0"/>
              <a:t>(":</a:t>
            </a:r>
            <a:r>
              <a:rPr lang="en-US" dirty="0" err="1"/>
              <a:t>resources:images</a:t>
            </a:r>
            <a:r>
              <a:rPr lang="en-US" dirty="0"/>
              <a:t>/tiles/grassMid.png", TILE_SCALING)</a:t>
            </a:r>
          </a:p>
          <a:p>
            <a:r>
              <a:rPr lang="en-US" dirty="0"/>
              <a:t>            </a:t>
            </a:r>
            <a:r>
              <a:rPr lang="en-US" dirty="0" err="1"/>
              <a:t>wall.center_x</a:t>
            </a:r>
            <a:r>
              <a:rPr lang="en-US" dirty="0"/>
              <a:t> = x</a:t>
            </a:r>
          </a:p>
          <a:p>
            <a:r>
              <a:rPr lang="en-US" dirty="0"/>
              <a:t>            </a:t>
            </a:r>
            <a:r>
              <a:rPr lang="en-US" dirty="0" err="1"/>
              <a:t>wall.center_y</a:t>
            </a:r>
            <a:r>
              <a:rPr lang="en-US" dirty="0"/>
              <a:t> = 32</a:t>
            </a:r>
          </a:p>
          <a:p>
            <a:r>
              <a:rPr lang="en-US" dirty="0"/>
              <a:t>            </a:t>
            </a:r>
            <a:r>
              <a:rPr lang="en-US" dirty="0" err="1"/>
              <a:t>self.wall_list.append</a:t>
            </a:r>
            <a:r>
              <a:rPr lang="en-US" dirty="0"/>
              <a:t>(wall)</a:t>
            </a:r>
          </a:p>
          <a:p>
            <a:endParaRPr lang="en-US" dirty="0"/>
          </a:p>
          <a:p>
            <a:r>
              <a:rPr lang="en-US" dirty="0"/>
              <a:t>        # Put some crates on the ground</a:t>
            </a:r>
          </a:p>
          <a:p>
            <a:r>
              <a:rPr lang="en-US" dirty="0"/>
              <a:t>        # This shows using a coordinate list to place sprites</a:t>
            </a:r>
          </a:p>
          <a:p>
            <a:r>
              <a:rPr lang="en-US" dirty="0"/>
              <a:t>        </a:t>
            </a:r>
            <a:r>
              <a:rPr lang="en-US" dirty="0" err="1"/>
              <a:t>coordinate_list</a:t>
            </a:r>
            <a:r>
              <a:rPr lang="en-US" dirty="0"/>
              <a:t> = [[512, 96],</a:t>
            </a:r>
          </a:p>
          <a:p>
            <a:r>
              <a:rPr lang="en-US" dirty="0"/>
              <a:t>                           [256, 96],</a:t>
            </a:r>
          </a:p>
          <a:p>
            <a:r>
              <a:rPr lang="en-US" dirty="0"/>
              <a:t>                           [768, 96]]</a:t>
            </a:r>
          </a:p>
          <a:p>
            <a:endParaRPr lang="en-US" dirty="0"/>
          </a:p>
          <a:p>
            <a:r>
              <a:rPr lang="en-US" dirty="0"/>
              <a:t>        for coordinate in </a:t>
            </a:r>
            <a:r>
              <a:rPr lang="en-US" dirty="0" err="1"/>
              <a:t>coordinate_list</a:t>
            </a:r>
            <a:r>
              <a:rPr lang="en-US" dirty="0"/>
              <a:t>:</a:t>
            </a:r>
          </a:p>
          <a:p>
            <a:r>
              <a:rPr lang="en-US" dirty="0"/>
              <a:t>            # Add a crate on the ground</a:t>
            </a:r>
          </a:p>
          <a:p>
            <a:r>
              <a:rPr lang="en-US" dirty="0"/>
              <a:t>            wall = </a:t>
            </a:r>
            <a:r>
              <a:rPr lang="en-US" dirty="0" err="1"/>
              <a:t>arcade.Sprite</a:t>
            </a:r>
            <a:r>
              <a:rPr lang="en-US" dirty="0"/>
              <a:t>(":</a:t>
            </a:r>
            <a:r>
              <a:rPr lang="en-US" dirty="0" err="1"/>
              <a:t>resources:images</a:t>
            </a:r>
            <a:r>
              <a:rPr lang="en-US" dirty="0"/>
              <a:t>/tiles/boxCrate_double.png",</a:t>
            </a:r>
          </a:p>
          <a:p>
            <a:r>
              <a:rPr lang="en-US" dirty="0"/>
              <a:t>                                 TILE_SCALING)</a:t>
            </a:r>
          </a:p>
          <a:p>
            <a:r>
              <a:rPr lang="en-US" dirty="0"/>
              <a:t>            </a:t>
            </a:r>
            <a:r>
              <a:rPr lang="en-US" dirty="0" err="1"/>
              <a:t>wall.position</a:t>
            </a:r>
            <a:r>
              <a:rPr lang="en-US" dirty="0"/>
              <a:t> = coordinate</a:t>
            </a:r>
          </a:p>
          <a:p>
            <a:r>
              <a:rPr lang="en-US" dirty="0"/>
              <a:t>            </a:t>
            </a:r>
            <a:r>
              <a:rPr lang="en-US" dirty="0" err="1"/>
              <a:t>self.wall_list.append</a:t>
            </a:r>
            <a:r>
              <a:rPr lang="en-US" dirty="0"/>
              <a:t>(wall)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on_draw</a:t>
            </a:r>
            <a:r>
              <a:rPr lang="en-US" dirty="0"/>
              <a:t>(self):</a:t>
            </a:r>
          </a:p>
          <a:p>
            <a:r>
              <a:rPr lang="en-US" dirty="0"/>
              <a:t>        """Render the screen. """</a:t>
            </a:r>
          </a:p>
          <a:p>
            <a:endParaRPr lang="en-US" dirty="0"/>
          </a:p>
          <a:p>
            <a:r>
              <a:rPr lang="en-US" dirty="0"/>
              <a:t>        #Clear the screen to the background color</a:t>
            </a:r>
          </a:p>
          <a:p>
            <a:r>
              <a:rPr lang="en-US" dirty="0"/>
              <a:t>        </a:t>
            </a:r>
            <a:r>
              <a:rPr lang="en-US" dirty="0" err="1"/>
              <a:t>arcade.start_render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#Draw our sprites</a:t>
            </a:r>
          </a:p>
          <a:p>
            <a:r>
              <a:rPr lang="en-US" dirty="0"/>
              <a:t>        </a:t>
            </a:r>
            <a:r>
              <a:rPr lang="en-US" dirty="0" err="1"/>
              <a:t>self.wall_list.draw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self.player_list.draw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"""Main Method"""</a:t>
            </a:r>
          </a:p>
          <a:p>
            <a:r>
              <a:rPr lang="en-US" dirty="0"/>
              <a:t>    window = </a:t>
            </a:r>
            <a:r>
              <a:rPr lang="en-US" dirty="0" err="1"/>
              <a:t>MyGame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window.setup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arcade.run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BE9E-9CE7-48C2-9546-CA7F5C4F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.draw() the </a:t>
            </a:r>
            <a:r>
              <a:rPr lang="en-US" dirty="0" err="1"/>
              <a:t>wall_list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242F4-0F60-4CA5-BF84-BB2DE3B7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6858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980CA-02E3-4C89-B529-A7B09455EA19}"/>
              </a:ext>
            </a:extLst>
          </p:cNvPr>
          <p:cNvSpPr/>
          <p:nvPr/>
        </p:nvSpPr>
        <p:spPr>
          <a:xfrm>
            <a:off x="1447800" y="3124200"/>
            <a:ext cx="19812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F7B0-CD19-43A8-9DEC-2E1B230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249FE-A1B7-4223-9094-15D7D6B67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C64D6C-C746-40A6-B023-9AC1E7F37B0C}"/>
              </a:ext>
            </a:extLst>
          </p:cNvPr>
          <p:cNvSpPr/>
          <p:nvPr/>
        </p:nvSpPr>
        <p:spPr>
          <a:xfrm>
            <a:off x="3200400" y="4191000"/>
            <a:ext cx="4267200" cy="762250"/>
          </a:xfrm>
          <a:prstGeom prst="wedgeRoundRectCallout">
            <a:avLst>
              <a:gd name="adj1" fmla="val -90126"/>
              <a:gd name="adj2" fmla="val 545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piece of ground but we need more!</a:t>
            </a:r>
          </a:p>
        </p:txBody>
      </p:sp>
    </p:spTree>
    <p:extLst>
      <p:ext uri="{BB962C8B-B14F-4D97-AF65-F5344CB8AC3E}">
        <p14:creationId xmlns:p14="http://schemas.microsoft.com/office/powerpoint/2010/main" val="25250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A02-62B8-448D-BCBF-8C14909B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BE7CC-A918-4E8A-B8C2-181FD4132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6858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0C4CEF-0096-4CF7-8900-6C9C475E7161}"/>
              </a:ext>
            </a:extLst>
          </p:cNvPr>
          <p:cNvSpPr/>
          <p:nvPr/>
        </p:nvSpPr>
        <p:spPr>
          <a:xfrm>
            <a:off x="1488440" y="3387027"/>
            <a:ext cx="2473960" cy="194373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E07C6-A587-4EF3-9BC1-4177814A5D14}"/>
              </a:ext>
            </a:extLst>
          </p:cNvPr>
          <p:cNvSpPr/>
          <p:nvPr/>
        </p:nvSpPr>
        <p:spPr>
          <a:xfrm>
            <a:off x="3124200" y="3733800"/>
            <a:ext cx="228600" cy="194373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92D85-2CF7-45F3-B8E4-934DED225A16}"/>
              </a:ext>
            </a:extLst>
          </p:cNvPr>
          <p:cNvSpPr/>
          <p:nvPr/>
        </p:nvSpPr>
        <p:spPr>
          <a:xfrm>
            <a:off x="1485892" y="3611213"/>
            <a:ext cx="342908" cy="579787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AE8FFE-DA48-407F-B426-162EA1A3E61D}"/>
              </a:ext>
            </a:extLst>
          </p:cNvPr>
          <p:cNvSpPr/>
          <p:nvPr/>
        </p:nvSpPr>
        <p:spPr>
          <a:xfrm>
            <a:off x="3352800" y="2112514"/>
            <a:ext cx="4267200" cy="935736"/>
          </a:xfrm>
          <a:prstGeom prst="wedgeRoundRectCallout">
            <a:avLst>
              <a:gd name="adj1" fmla="val -57983"/>
              <a:gd name="adj2" fmla="val 88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loop iterates from 0 to 1250 in 64 step increments:</a:t>
            </a:r>
          </a:p>
          <a:p>
            <a:pPr algn="ctr"/>
            <a:r>
              <a:rPr lang="en-US" dirty="0"/>
              <a:t>0 then 64 then 128 then 192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2C0BF35-DDC6-43EF-97D2-EC9DDD380B86}"/>
              </a:ext>
            </a:extLst>
          </p:cNvPr>
          <p:cNvSpPr/>
          <p:nvPr/>
        </p:nvSpPr>
        <p:spPr>
          <a:xfrm>
            <a:off x="4425696" y="3766511"/>
            <a:ext cx="4724400" cy="579787"/>
          </a:xfrm>
          <a:prstGeom prst="wedgeRoundRectCallout">
            <a:avLst>
              <a:gd name="adj1" fmla="val -71554"/>
              <a:gd name="adj2" fmla="val -33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x to position each sprite one after the other.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8DBEF85-167F-4450-8523-C47E845FCE4A}"/>
              </a:ext>
            </a:extLst>
          </p:cNvPr>
          <p:cNvSpPr/>
          <p:nvPr/>
        </p:nvSpPr>
        <p:spPr>
          <a:xfrm>
            <a:off x="1905000" y="4523923"/>
            <a:ext cx="4724400" cy="579787"/>
          </a:xfrm>
          <a:prstGeom prst="wedgeRoundRectCallout">
            <a:avLst>
              <a:gd name="adj1" fmla="val -53490"/>
              <a:gd name="adj2" fmla="val -100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important! Indent to identify all the statements that belong to the for loop.</a:t>
            </a:r>
          </a:p>
        </p:txBody>
      </p:sp>
    </p:spTree>
    <p:extLst>
      <p:ext uri="{BB962C8B-B14F-4D97-AF65-F5344CB8AC3E}">
        <p14:creationId xmlns:p14="http://schemas.microsoft.com/office/powerpoint/2010/main" val="8906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03CC-C801-4E21-BDA0-60F8051E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9D93D-0AB8-4620-BD08-660065D29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106288E-0547-48DA-A3AE-E310DB185A42}"/>
              </a:ext>
            </a:extLst>
          </p:cNvPr>
          <p:cNvSpPr/>
          <p:nvPr/>
        </p:nvSpPr>
        <p:spPr>
          <a:xfrm>
            <a:off x="3429000" y="3539177"/>
            <a:ext cx="4267200" cy="762250"/>
          </a:xfrm>
          <a:prstGeom prst="wedgeRoundRectCallout">
            <a:avLst>
              <a:gd name="adj1" fmla="val -66256"/>
              <a:gd name="adj2" fmla="val 113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ground pieces!</a:t>
            </a:r>
          </a:p>
        </p:txBody>
      </p:sp>
    </p:spTree>
    <p:extLst>
      <p:ext uri="{BB962C8B-B14F-4D97-AF65-F5344CB8AC3E}">
        <p14:creationId xmlns:p14="http://schemas.microsoft.com/office/powerpoint/2010/main" val="21271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797D10E-FA7D-4C3E-A0B5-A4A79DA5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33400"/>
            <a:ext cx="7574936" cy="461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83C01-F538-4C24-BC30-8DD90360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some crates on the ground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3D2C-516A-4885-A5C1-00B3DE61A6D9}"/>
              </a:ext>
            </a:extLst>
          </p:cNvPr>
          <p:cNvSpPr/>
          <p:nvPr/>
        </p:nvSpPr>
        <p:spPr>
          <a:xfrm>
            <a:off x="1447800" y="2835797"/>
            <a:ext cx="2819400" cy="517003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384C18-8B67-42E4-9D03-82E86D250586}"/>
              </a:ext>
            </a:extLst>
          </p:cNvPr>
          <p:cNvSpPr/>
          <p:nvPr/>
        </p:nvSpPr>
        <p:spPr>
          <a:xfrm>
            <a:off x="3574647" y="1132118"/>
            <a:ext cx="4267200" cy="935736"/>
          </a:xfrm>
          <a:prstGeom prst="wedgeRoundRectCallout">
            <a:avLst>
              <a:gd name="adj1" fmla="val -38182"/>
              <a:gd name="adj2" fmla="val 101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list of lists with x and y position for three crates.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CECA3-FD64-45A4-9EB0-F80FE8859D3D}"/>
              </a:ext>
            </a:extLst>
          </p:cNvPr>
          <p:cNvSpPr/>
          <p:nvPr/>
        </p:nvSpPr>
        <p:spPr>
          <a:xfrm>
            <a:off x="1447800" y="3462529"/>
            <a:ext cx="6400800" cy="93573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B25E2E8-C9F4-43D7-98BD-242F2716A66F}"/>
              </a:ext>
            </a:extLst>
          </p:cNvPr>
          <p:cNvSpPr/>
          <p:nvPr/>
        </p:nvSpPr>
        <p:spPr>
          <a:xfrm>
            <a:off x="6273478" y="2569465"/>
            <a:ext cx="3150243" cy="679883"/>
          </a:xfrm>
          <a:prstGeom prst="wedgeRoundRectCallout">
            <a:avLst>
              <a:gd name="adj1" fmla="val -104449"/>
              <a:gd name="adj2" fmla="val 88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through all coordinates and put a box there.</a:t>
            </a:r>
          </a:p>
        </p:txBody>
      </p:sp>
    </p:spTree>
    <p:extLst>
      <p:ext uri="{BB962C8B-B14F-4D97-AF65-F5344CB8AC3E}">
        <p14:creationId xmlns:p14="http://schemas.microsoft.com/office/powerpoint/2010/main" val="29969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0079-74EE-486E-BCE7-D5350BE2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34BDE-5C9C-4CC5-858E-46149600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197396D-D8F7-4C99-8E38-04BB87A812C7}"/>
              </a:ext>
            </a:extLst>
          </p:cNvPr>
          <p:cNvSpPr/>
          <p:nvPr/>
        </p:nvSpPr>
        <p:spPr>
          <a:xfrm>
            <a:off x="3310359" y="2649388"/>
            <a:ext cx="4267200" cy="762250"/>
          </a:xfrm>
          <a:prstGeom prst="wedgeRoundRectCallout">
            <a:avLst>
              <a:gd name="adj1" fmla="val -61102"/>
              <a:gd name="adj2" fmla="val 174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Boxes now show up!</a:t>
            </a:r>
          </a:p>
        </p:txBody>
      </p:sp>
    </p:spTree>
    <p:extLst>
      <p:ext uri="{BB962C8B-B14F-4D97-AF65-F5344CB8AC3E}">
        <p14:creationId xmlns:p14="http://schemas.microsoft.com/office/powerpoint/2010/main" val="13301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8835-A9FE-4E3D-A095-EE0AA718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7C52-744A-4ECC-98EC-AED7D0764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Sprites</a:t>
            </a:r>
          </a:p>
        </p:txBody>
      </p:sp>
    </p:spTree>
    <p:extLst>
      <p:ext uri="{BB962C8B-B14F-4D97-AF65-F5344CB8AC3E}">
        <p14:creationId xmlns:p14="http://schemas.microsoft.com/office/powerpoint/2010/main" val="23979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0E138-8112-4144-A469-C4C05F66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Sprite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16B0A-219F-4A7D-B3FE-559166B1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 are managed in lists. The </a:t>
            </a:r>
            <a:r>
              <a:rPr lang="en-US" dirty="0" err="1"/>
              <a:t>SpriteList</a:t>
            </a:r>
            <a:r>
              <a:rPr lang="en-US" dirty="0"/>
              <a:t> class optimizes drawing, movement, and collision detection.</a:t>
            </a:r>
          </a:p>
          <a:p>
            <a:endParaRPr lang="en-US" dirty="0"/>
          </a:p>
          <a:p>
            <a:r>
              <a:rPr lang="en-US" dirty="0"/>
              <a:t>We are using three logical groups in our game.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player_list</a:t>
            </a:r>
            <a:r>
              <a:rPr lang="en-US" dirty="0"/>
              <a:t> for the player.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wall_list</a:t>
            </a:r>
            <a:r>
              <a:rPr lang="en-US" dirty="0"/>
              <a:t> for walls we can’t move through.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coin_list</a:t>
            </a:r>
            <a:r>
              <a:rPr lang="en-US" dirty="0"/>
              <a:t> for coins we can pick up.</a:t>
            </a:r>
          </a:p>
        </p:txBody>
      </p:sp>
    </p:spTree>
    <p:extLst>
      <p:ext uri="{BB962C8B-B14F-4D97-AF65-F5344CB8AC3E}">
        <p14:creationId xmlns:p14="http://schemas.microsoft.com/office/powerpoint/2010/main" val="324498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88C366-FC25-4D5E-B77C-FF6A188A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900"/>
            <a:ext cx="7574936" cy="461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03E0E-59D4-4211-B12C-65BC8A33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sprite lists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AA34F-EB68-4C3A-9216-E7F91DF63EC6}"/>
              </a:ext>
            </a:extLst>
          </p:cNvPr>
          <p:cNvSpPr/>
          <p:nvPr/>
        </p:nvSpPr>
        <p:spPr>
          <a:xfrm>
            <a:off x="1524000" y="2638324"/>
            <a:ext cx="6019800" cy="1705075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9EEF-C893-4151-8786-1948C127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constants for sprites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48BF7-4FEE-495F-BFD0-CD40D5F9D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554037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3E19-6B55-43E7-86BF-332C0DC4FD46}"/>
              </a:ext>
            </a:extLst>
          </p:cNvPr>
          <p:cNvSpPr/>
          <p:nvPr/>
        </p:nvSpPr>
        <p:spPr>
          <a:xfrm>
            <a:off x="789932" y="1977181"/>
            <a:ext cx="5458468" cy="68982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7DCD-BD04-43A7-962E-7C1F5CC9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player sprite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E7108-7FCC-4ACD-A37A-A4E50541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6858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273C26-C6B9-4AB2-9B4A-04D5DA2E7A98}"/>
              </a:ext>
            </a:extLst>
          </p:cNvPr>
          <p:cNvSpPr/>
          <p:nvPr/>
        </p:nvSpPr>
        <p:spPr>
          <a:xfrm>
            <a:off x="1523999" y="1413535"/>
            <a:ext cx="6748787" cy="1402905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53E35-64F6-40C0-8879-77D7D191D4D0}"/>
              </a:ext>
            </a:extLst>
          </p:cNvPr>
          <p:cNvCxnSpPr/>
          <p:nvPr/>
        </p:nvCxnSpPr>
        <p:spPr>
          <a:xfrm flipH="1" flipV="1">
            <a:off x="7467600" y="2348572"/>
            <a:ext cx="76200" cy="169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06E87-B6A2-45DE-86D4-81D29CA49372}"/>
              </a:ext>
            </a:extLst>
          </p:cNvPr>
          <p:cNvSpPr/>
          <p:nvPr/>
        </p:nvSpPr>
        <p:spPr>
          <a:xfrm>
            <a:off x="1498599" y="3388345"/>
            <a:ext cx="3530601" cy="93573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87A71-AA1D-4BDA-8128-11596E43D4D3}"/>
              </a:ext>
            </a:extLst>
          </p:cNvPr>
          <p:cNvSpPr txBox="1"/>
          <p:nvPr/>
        </p:nvSpPr>
        <p:spPr>
          <a:xfrm>
            <a:off x="4898392" y="4191000"/>
            <a:ext cx="3962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":</a:t>
            </a:r>
            <a:r>
              <a:rPr lang="en-US" dirty="0" err="1"/>
              <a:t>resources:images</a:t>
            </a:r>
            <a:r>
              <a:rPr lang="en-US" dirty="0"/>
              <a:t>/</a:t>
            </a:r>
            <a:r>
              <a:rPr lang="en-US" dirty="0" err="1"/>
              <a:t>animated_characters</a:t>
            </a:r>
            <a:r>
              <a:rPr lang="en-US" dirty="0"/>
              <a:t>/</a:t>
            </a:r>
            <a:r>
              <a:rPr lang="en-US" dirty="0" err="1"/>
              <a:t>female_adventurer</a:t>
            </a:r>
            <a:r>
              <a:rPr lang="en-US" dirty="0"/>
              <a:t>/femaleAdventurer_idle.png"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002DD-E3A0-4E85-BF7A-BBC70DF529DC}"/>
              </a:ext>
            </a:extLst>
          </p:cNvPr>
          <p:cNvSpPr/>
          <p:nvPr/>
        </p:nvSpPr>
        <p:spPr>
          <a:xfrm>
            <a:off x="1143001" y="4646462"/>
            <a:ext cx="1371600" cy="15413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B77-C8C0-4D8A-91D9-0F042B75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59AB7-B522-45A0-B039-C9C6FF6C7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C6B6FD7-DF78-4A6E-BEAB-44664E869EC3}"/>
              </a:ext>
            </a:extLst>
          </p:cNvPr>
          <p:cNvSpPr/>
          <p:nvPr/>
        </p:nvSpPr>
        <p:spPr>
          <a:xfrm>
            <a:off x="2971800" y="3657600"/>
            <a:ext cx="2362200" cy="762250"/>
          </a:xfrm>
          <a:prstGeom prst="wedgeRoundRectCallout">
            <a:avLst>
              <a:gd name="adj1" fmla="val -86210"/>
              <a:gd name="adj2" fmla="val 47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Sprite!</a:t>
            </a:r>
          </a:p>
        </p:txBody>
      </p:sp>
    </p:spTree>
    <p:extLst>
      <p:ext uri="{BB962C8B-B14F-4D97-AF65-F5344CB8AC3E}">
        <p14:creationId xmlns:p14="http://schemas.microsoft.com/office/powerpoint/2010/main" val="9897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3D79-A8BC-4972-A9FB-C5452EE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the wall list and create 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11A1B-81E1-4690-A203-26F624F3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3D66B5-EE6E-4894-92B0-250C446E4289}"/>
              </a:ext>
            </a:extLst>
          </p:cNvPr>
          <p:cNvSpPr/>
          <p:nvPr/>
        </p:nvSpPr>
        <p:spPr>
          <a:xfrm>
            <a:off x="1524001" y="1524001"/>
            <a:ext cx="49530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5AE7E-5B22-4540-95FF-AECFE8EC6AE8}"/>
              </a:ext>
            </a:extLst>
          </p:cNvPr>
          <p:cNvSpPr/>
          <p:nvPr/>
        </p:nvSpPr>
        <p:spPr>
          <a:xfrm>
            <a:off x="1447801" y="2819401"/>
            <a:ext cx="6019800" cy="914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15169</TotalTime>
  <Words>1005</Words>
  <Application>Microsoft Office PowerPoint</Application>
  <PresentationFormat>On-screen Show (4:3)</PresentationFormat>
  <Paragraphs>144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2</vt:lpstr>
      <vt:lpstr>Sprite Lists</vt:lpstr>
      <vt:lpstr>Add sprite lists</vt:lpstr>
      <vt:lpstr>Add some constants for sprites</vt:lpstr>
      <vt:lpstr>Add player sprite</vt:lpstr>
      <vt:lpstr>Run with F5</vt:lpstr>
      <vt:lpstr>Add the wall list and create ground</vt:lpstr>
      <vt:lpstr>.draw() the wall_list</vt:lpstr>
      <vt:lpstr>Run with F5</vt:lpstr>
      <vt:lpstr>PowerPoint Presentation</vt:lpstr>
      <vt:lpstr>Run with F5</vt:lpstr>
      <vt:lpstr>Put some crates on the ground</vt:lpstr>
      <vt:lpstr>Run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287</cp:revision>
  <dcterms:created xsi:type="dcterms:W3CDTF">2014-07-06T04:18:32Z</dcterms:created>
  <dcterms:modified xsi:type="dcterms:W3CDTF">2021-04-09T03:32:04Z</dcterms:modified>
</cp:coreProperties>
</file>