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74" r:id="rId2"/>
    <p:sldId id="314" r:id="rId3"/>
    <p:sldId id="369" r:id="rId4"/>
    <p:sldId id="399" r:id="rId5"/>
    <p:sldId id="417" r:id="rId6"/>
    <p:sldId id="401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3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69"/>
            <p14:sldId id="399"/>
            <p14:sldId id="417"/>
            <p14:sldId id="401"/>
            <p14:sldId id="400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AF5D-C1D2-4711-89ED-C37F738E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Change_x</a:t>
            </a:r>
            <a:r>
              <a:rPr lang="en-US" dirty="0"/>
              <a:t> and </a:t>
            </a:r>
            <a:r>
              <a:rPr lang="en-US" dirty="0" err="1"/>
              <a:t>Change_y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85DD-75F2-4464-B7B2-19AA76E1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Change_x</a:t>
            </a:r>
            <a:r>
              <a:rPr lang="en-US" dirty="0"/>
              <a:t> and </a:t>
            </a:r>
            <a:r>
              <a:rPr lang="en-US" dirty="0" err="1"/>
              <a:t>change_y</a:t>
            </a:r>
            <a:r>
              <a:rPr lang="en-US" dirty="0"/>
              <a:t> will cause the player to keep moving every frame until we tell it to stop!</a:t>
            </a:r>
          </a:p>
          <a:p>
            <a:r>
              <a:rPr lang="en-US" dirty="0"/>
              <a:t>So the player moves continuously.</a:t>
            </a:r>
          </a:p>
          <a:p>
            <a:endParaRPr lang="en-US" dirty="0"/>
          </a:p>
          <a:p>
            <a:r>
              <a:rPr lang="en-US" dirty="0"/>
              <a:t>Also…</a:t>
            </a:r>
          </a:p>
          <a:p>
            <a:endParaRPr lang="en-US" dirty="0"/>
          </a:p>
          <a:p>
            <a:r>
              <a:rPr lang="en-US" dirty="0"/>
              <a:t>There is no gravity! So the player is flying!</a:t>
            </a:r>
          </a:p>
        </p:txBody>
      </p:sp>
    </p:spTree>
    <p:extLst>
      <p:ext uri="{BB962C8B-B14F-4D97-AF65-F5344CB8AC3E}">
        <p14:creationId xmlns:p14="http://schemas.microsoft.com/office/powerpoint/2010/main" val="426564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5247-6AFF-4AA7-9197-2128041F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on_key_release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DD061-F2D6-44D0-BE8F-7DF25AA94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A5DAD1-A451-4A3D-8A2C-095E4E38CA1F}"/>
              </a:ext>
            </a:extLst>
          </p:cNvPr>
          <p:cNvSpPr/>
          <p:nvPr/>
        </p:nvSpPr>
        <p:spPr>
          <a:xfrm>
            <a:off x="1143000" y="2704750"/>
            <a:ext cx="5410200" cy="171485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F90CB4A-F227-4AE0-B7C8-A1F19779ECF4}"/>
              </a:ext>
            </a:extLst>
          </p:cNvPr>
          <p:cNvSpPr/>
          <p:nvPr/>
        </p:nvSpPr>
        <p:spPr>
          <a:xfrm>
            <a:off x="3962400" y="1905000"/>
            <a:ext cx="3429000" cy="571849"/>
          </a:xfrm>
          <a:prstGeom prst="wedgeRoundRectCallout">
            <a:avLst>
              <a:gd name="adj1" fmla="val -63709"/>
              <a:gd name="adj2" fmla="val 92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On_key_release</a:t>
            </a:r>
            <a:r>
              <a:rPr lang="en-US" dirty="0"/>
              <a:t> responds when you let go of a key.</a:t>
            </a:r>
          </a:p>
        </p:txBody>
      </p:sp>
    </p:spTree>
    <p:extLst>
      <p:ext uri="{BB962C8B-B14F-4D97-AF65-F5344CB8AC3E}">
        <p14:creationId xmlns:p14="http://schemas.microsoft.com/office/powerpoint/2010/main" val="18383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15D2-4963-42E4-BF95-19D08BA5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88DD-A7EA-4F96-91BD-CAD14806F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CE3A577-B1DC-4496-A215-FAF3348DC75E}"/>
              </a:ext>
            </a:extLst>
          </p:cNvPr>
          <p:cNvSpPr/>
          <p:nvPr/>
        </p:nvSpPr>
        <p:spPr>
          <a:xfrm>
            <a:off x="4572000" y="2936080"/>
            <a:ext cx="3698240" cy="935735"/>
          </a:xfrm>
          <a:prstGeom prst="wedgeRoundRectCallout">
            <a:avLst>
              <a:gd name="adj1" fmla="val -50229"/>
              <a:gd name="adj2" fmla="val -118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still flies but at least it stops when you let go of the key.</a:t>
            </a:r>
          </a:p>
        </p:txBody>
      </p:sp>
    </p:spTree>
    <p:extLst>
      <p:ext uri="{BB962C8B-B14F-4D97-AF65-F5344CB8AC3E}">
        <p14:creationId xmlns:p14="http://schemas.microsoft.com/office/powerpoint/2010/main" val="1886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B354-2EE4-45A0-A62A-CFC94F57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 a </a:t>
            </a:r>
            <a:r>
              <a:rPr lang="en-US" dirty="0" err="1"/>
              <a:t>on_key_press</a:t>
            </a:r>
            <a:r>
              <a:rPr lang="en-US" dirty="0"/>
              <a:t> as well as an </a:t>
            </a:r>
            <a:r>
              <a:rPr lang="en-US" dirty="0" err="1"/>
              <a:t>on_key_release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92AF-1FF3-4917-9A82-C73DE824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need to handle both </a:t>
            </a:r>
            <a:r>
              <a:rPr lang="en-US" dirty="0" err="1"/>
              <a:t>on_key_press</a:t>
            </a:r>
            <a:r>
              <a:rPr lang="en-US" dirty="0"/>
              <a:t> as well as </a:t>
            </a:r>
            <a:r>
              <a:rPr lang="en-US" dirty="0" err="1"/>
              <a:t>on_key_release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depends on how you want the game to behave. </a:t>
            </a:r>
          </a:p>
          <a:p>
            <a:endParaRPr lang="en-US" dirty="0"/>
          </a:p>
          <a:p>
            <a:r>
              <a:rPr lang="en-US" dirty="0"/>
              <a:t>It’s your game you can make it behave any way you want!</a:t>
            </a:r>
          </a:p>
          <a:p>
            <a:r>
              <a:rPr lang="en-US" dirty="0"/>
              <a:t>Next time you play a game ask yourself how the programmer may have set up the key presses.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1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8E42-4A72-462E-BFC0-6881091B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CB36-4185-4D4C-B425-A4E23523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User Control</a:t>
            </a:r>
          </a:p>
        </p:txBody>
      </p:sp>
    </p:spTree>
    <p:extLst>
      <p:ext uri="{BB962C8B-B14F-4D97-AF65-F5344CB8AC3E}">
        <p14:creationId xmlns:p14="http://schemas.microsoft.com/office/powerpoint/2010/main" val="406766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05503-D409-45A7-9831-71ABD81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constants for player speed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88283-C751-4A61-979A-5A21CD462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685800"/>
            <a:ext cx="7477775" cy="45513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E84631-1A33-48FB-AD0A-68A2CC0FB480}"/>
              </a:ext>
            </a:extLst>
          </p:cNvPr>
          <p:cNvSpPr/>
          <p:nvPr/>
        </p:nvSpPr>
        <p:spPr>
          <a:xfrm>
            <a:off x="770898" y="3337055"/>
            <a:ext cx="4105902" cy="396745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E0641AD-AA4F-451E-85B2-64451FE3BE9E}"/>
              </a:ext>
            </a:extLst>
          </p:cNvPr>
          <p:cNvSpPr/>
          <p:nvPr/>
        </p:nvSpPr>
        <p:spPr>
          <a:xfrm>
            <a:off x="3886200" y="2790147"/>
            <a:ext cx="4267200" cy="396745"/>
          </a:xfrm>
          <a:prstGeom prst="wedgeRoundRectCallout">
            <a:avLst>
              <a:gd name="adj1" fmla="val -38182"/>
              <a:gd name="adj2" fmla="val 81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constant for player movement speed</a:t>
            </a:r>
          </a:p>
        </p:txBody>
      </p:sp>
    </p:spTree>
    <p:extLst>
      <p:ext uri="{BB962C8B-B14F-4D97-AF65-F5344CB8AC3E}">
        <p14:creationId xmlns:p14="http://schemas.microsoft.com/office/powerpoint/2010/main" val="17485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806F-7607-4BA6-9E4C-5E7FA122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a physics engine in __</a:t>
            </a:r>
            <a:r>
              <a:rPr lang="en-US" sz="3600" dirty="0" err="1"/>
              <a:t>init</a:t>
            </a:r>
            <a:r>
              <a:rPr lang="en-US" sz="3600" dirty="0"/>
              <a:t>__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B7EC6-516B-40FC-840C-4E6C2567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334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9E26FE-129C-4681-9C72-38786632030C}"/>
              </a:ext>
            </a:extLst>
          </p:cNvPr>
          <p:cNvSpPr/>
          <p:nvPr/>
        </p:nvSpPr>
        <p:spPr>
          <a:xfrm>
            <a:off x="1447800" y="3162300"/>
            <a:ext cx="2514600" cy="396745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6C38D12-513A-48EC-9CA8-05FCC2CAD68B}"/>
              </a:ext>
            </a:extLst>
          </p:cNvPr>
          <p:cNvSpPr/>
          <p:nvPr/>
        </p:nvSpPr>
        <p:spPr>
          <a:xfrm>
            <a:off x="4724400" y="3657600"/>
            <a:ext cx="3429000" cy="396745"/>
          </a:xfrm>
          <a:prstGeom prst="wedgeRoundRectCallout">
            <a:avLst>
              <a:gd name="adj1" fmla="val -79936"/>
              <a:gd name="adj2" fmla="val -93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physics engine in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6897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A1AF98-8EBD-4FB3-83D1-44E9FFA15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35"/>
          <a:stretch/>
        </p:blipFill>
        <p:spPr>
          <a:xfrm>
            <a:off x="784532" y="2819400"/>
            <a:ext cx="7574936" cy="224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9AD87-4750-4805-AC50-F54B111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physics engine to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F58B8-A994-4744-8D6C-16F61C187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122"/>
          <a:stretch/>
        </p:blipFill>
        <p:spPr>
          <a:xfrm>
            <a:off x="784532" y="457201"/>
            <a:ext cx="7574936" cy="21336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6AE95B-A37A-4B27-9632-5A0DFF3787C3}"/>
              </a:ext>
            </a:extLst>
          </p:cNvPr>
          <p:cNvSpPr/>
          <p:nvPr/>
        </p:nvSpPr>
        <p:spPr>
          <a:xfrm>
            <a:off x="1447800" y="3810000"/>
            <a:ext cx="6629400" cy="533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3105E83-B74A-4A58-A67A-73379A552F80}"/>
              </a:ext>
            </a:extLst>
          </p:cNvPr>
          <p:cNvSpPr/>
          <p:nvPr/>
        </p:nvSpPr>
        <p:spPr>
          <a:xfrm>
            <a:off x="4572000" y="4458204"/>
            <a:ext cx="3581400" cy="396745"/>
          </a:xfrm>
          <a:prstGeom prst="wedgeRoundRectCallout">
            <a:avLst>
              <a:gd name="adj1" fmla="val -83908"/>
              <a:gd name="adj2" fmla="val -116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a physics engine in setup</a:t>
            </a:r>
          </a:p>
        </p:txBody>
      </p:sp>
    </p:spTree>
    <p:extLst>
      <p:ext uri="{BB962C8B-B14F-4D97-AF65-F5344CB8AC3E}">
        <p14:creationId xmlns:p14="http://schemas.microsoft.com/office/powerpoint/2010/main" val="41786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17A7-3528-4795-BB27-4B4A0858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E7B8-D7D9-4F2E-8879-CA342AE1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sprite has </a:t>
            </a:r>
            <a:r>
              <a:rPr lang="en-US" dirty="0" err="1"/>
              <a:t>center_x</a:t>
            </a:r>
            <a:r>
              <a:rPr lang="en-US" dirty="0"/>
              <a:t> and </a:t>
            </a:r>
            <a:r>
              <a:rPr lang="en-US" dirty="0" err="1"/>
              <a:t>center_y</a:t>
            </a:r>
            <a:r>
              <a:rPr lang="en-US" dirty="0"/>
              <a:t> attributes. 	</a:t>
            </a:r>
          </a:p>
          <a:p>
            <a:pPr lvl="1"/>
            <a:r>
              <a:rPr lang="en-US" dirty="0"/>
              <a:t>Changing these will change the location of the sprite. 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Each sprite has </a:t>
            </a:r>
            <a:r>
              <a:rPr lang="en-US" dirty="0" err="1"/>
              <a:t>change_x</a:t>
            </a:r>
            <a:r>
              <a:rPr lang="en-US" dirty="0"/>
              <a:t> and </a:t>
            </a:r>
            <a:r>
              <a:rPr lang="en-US" dirty="0" err="1"/>
              <a:t>change_y</a:t>
            </a:r>
            <a:r>
              <a:rPr lang="en-US" dirty="0"/>
              <a:t> variables. </a:t>
            </a:r>
          </a:p>
          <a:p>
            <a:pPr lvl="1"/>
            <a:r>
              <a:rPr lang="en-US" dirty="0"/>
              <a:t>These can be used to hold the velocity that the sprite is moving with. </a:t>
            </a:r>
          </a:p>
          <a:p>
            <a:pPr lvl="1"/>
            <a:r>
              <a:rPr lang="en-US" dirty="0"/>
              <a:t>We will adjust these based on what key the user hits. </a:t>
            </a:r>
          </a:p>
          <a:p>
            <a:pPr lvl="1"/>
            <a:r>
              <a:rPr lang="en-US" dirty="0"/>
              <a:t>If the user hits the right arrow key we want a positive value for </a:t>
            </a:r>
            <a:r>
              <a:rPr lang="en-US" dirty="0" err="1"/>
              <a:t>change_x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the value is 5, it will move 5 pixels per frame.</a:t>
            </a:r>
          </a:p>
        </p:txBody>
      </p:sp>
    </p:spTree>
    <p:extLst>
      <p:ext uri="{BB962C8B-B14F-4D97-AF65-F5344CB8AC3E}">
        <p14:creationId xmlns:p14="http://schemas.microsoft.com/office/powerpoint/2010/main" val="65725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6D09-B08F-44A7-95D5-8E6D6CE5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</a:t>
            </a:r>
            <a:r>
              <a:rPr lang="en-US" sz="3600" dirty="0" err="1"/>
              <a:t>on_key_press</a:t>
            </a:r>
            <a:r>
              <a:rPr lang="en-US" sz="3600" dirty="0"/>
              <a:t> and </a:t>
            </a:r>
            <a:r>
              <a:rPr lang="en-US" sz="3600" dirty="0" err="1"/>
              <a:t>on_update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241E0-60D5-455B-BF6B-35414FD1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C9D3CC-C9A1-489A-B449-68EEC989F4AB}"/>
              </a:ext>
            </a:extLst>
          </p:cNvPr>
          <p:cNvSpPr/>
          <p:nvPr/>
        </p:nvSpPr>
        <p:spPr>
          <a:xfrm>
            <a:off x="1066800" y="1447800"/>
            <a:ext cx="6629400" cy="1828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08993CF-FD45-48C1-80EA-F2614BF89E8F}"/>
              </a:ext>
            </a:extLst>
          </p:cNvPr>
          <p:cNvSpPr/>
          <p:nvPr/>
        </p:nvSpPr>
        <p:spPr>
          <a:xfrm>
            <a:off x="3962400" y="914400"/>
            <a:ext cx="3962400" cy="419449"/>
          </a:xfrm>
          <a:prstGeom prst="wedgeRoundRectCallout">
            <a:avLst>
              <a:gd name="adj1" fmla="val -63709"/>
              <a:gd name="adj2" fmla="val 92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On_key_press</a:t>
            </a:r>
            <a:r>
              <a:rPr lang="en-US" dirty="0"/>
              <a:t> responds to key presses.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C223D-8F89-4456-BE62-491DD6D14B4E}"/>
              </a:ext>
            </a:extLst>
          </p:cNvPr>
          <p:cNvSpPr/>
          <p:nvPr/>
        </p:nvSpPr>
        <p:spPr>
          <a:xfrm>
            <a:off x="1066800" y="3331464"/>
            <a:ext cx="4267200" cy="85953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2A519E3-DD28-479B-85E9-46D7E806D678}"/>
              </a:ext>
            </a:extLst>
          </p:cNvPr>
          <p:cNvSpPr/>
          <p:nvPr/>
        </p:nvSpPr>
        <p:spPr>
          <a:xfrm>
            <a:off x="4114800" y="4493340"/>
            <a:ext cx="3200400" cy="688260"/>
          </a:xfrm>
          <a:prstGeom prst="wedgeRoundRectCallout">
            <a:avLst>
              <a:gd name="adj1" fmla="val -66426"/>
              <a:gd name="adj2" fmla="val -96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On_update</a:t>
            </a:r>
            <a:r>
              <a:rPr lang="en-US" dirty="0"/>
              <a:t> updates all moving objects each frame.</a:t>
            </a:r>
          </a:p>
        </p:txBody>
      </p:sp>
    </p:spTree>
    <p:extLst>
      <p:ext uri="{BB962C8B-B14F-4D97-AF65-F5344CB8AC3E}">
        <p14:creationId xmlns:p14="http://schemas.microsoft.com/office/powerpoint/2010/main" val="36967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15D2-4963-42E4-BF95-19D08BA5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88DD-A7EA-4F96-91BD-CAD14806F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CE3A577-B1DC-4496-A215-FAF3348DC75E}"/>
              </a:ext>
            </a:extLst>
          </p:cNvPr>
          <p:cNvSpPr/>
          <p:nvPr/>
        </p:nvSpPr>
        <p:spPr>
          <a:xfrm>
            <a:off x="5069840" y="2936081"/>
            <a:ext cx="3200400" cy="688260"/>
          </a:xfrm>
          <a:prstGeom prst="wedgeRoundRectCallout">
            <a:avLst>
              <a:gd name="adj1" fmla="val -60394"/>
              <a:gd name="adj2" fmla="val -121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4431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15170</TotalTime>
  <Words>535</Words>
  <Application>Microsoft Office PowerPoint</Application>
  <PresentationFormat>On-screen Show (4:3)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3</vt:lpstr>
      <vt:lpstr>Add constants for player speed</vt:lpstr>
      <vt:lpstr>Add a physics engine in __init__</vt:lpstr>
      <vt:lpstr>Add a physics engine to setup</vt:lpstr>
      <vt:lpstr>Moving Sprites</vt:lpstr>
      <vt:lpstr>Add on_key_press and on_update</vt:lpstr>
      <vt:lpstr>Run with F5</vt:lpstr>
      <vt:lpstr>Change_x and Change_y</vt:lpstr>
      <vt:lpstr>Add on_key_release</vt:lpstr>
      <vt:lpstr>Run with F5</vt:lpstr>
      <vt:lpstr>Why both a on_key_press as well as an on_key_release?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287</cp:revision>
  <dcterms:created xsi:type="dcterms:W3CDTF">2014-07-06T04:18:32Z</dcterms:created>
  <dcterms:modified xsi:type="dcterms:W3CDTF">2021-04-09T03:34:04Z</dcterms:modified>
</cp:coreProperties>
</file>