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74" r:id="rId2"/>
    <p:sldId id="314" r:id="rId3"/>
    <p:sldId id="370" r:id="rId4"/>
    <p:sldId id="408" r:id="rId5"/>
    <p:sldId id="409" r:id="rId6"/>
    <p:sldId id="410" r:id="rId7"/>
    <p:sldId id="411" r:id="rId8"/>
    <p:sldId id="413" r:id="rId9"/>
    <p:sldId id="412" r:id="rId10"/>
    <p:sldId id="414" r:id="rId11"/>
    <p:sldId id="3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70"/>
            <p14:sldId id="408"/>
            <p14:sldId id="409"/>
            <p14:sldId id="410"/>
            <p14:sldId id="411"/>
            <p14:sldId id="413"/>
            <p14:sldId id="412"/>
            <p14:sldId id="414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Rob Garner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7CE5-AEB1-4D1D-AB58-7DC6BFC0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can_jump</a:t>
            </a:r>
            <a:r>
              <a:rPr lang="en-US" sz="3200" dirty="0"/>
              <a:t>() is true if player is in contact with ground!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57A0B-3C2A-4C61-9921-CF33DD313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457200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696815-7A58-4096-9A79-9B92A7FFBA17}"/>
              </a:ext>
            </a:extLst>
          </p:cNvPr>
          <p:cNvSpPr/>
          <p:nvPr/>
        </p:nvSpPr>
        <p:spPr>
          <a:xfrm>
            <a:off x="1828800" y="1676400"/>
            <a:ext cx="29718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7769865-2ADC-43BF-B465-B44A12959916}"/>
              </a:ext>
            </a:extLst>
          </p:cNvPr>
          <p:cNvSpPr/>
          <p:nvPr/>
        </p:nvSpPr>
        <p:spPr>
          <a:xfrm>
            <a:off x="5257800" y="990600"/>
            <a:ext cx="3276600" cy="571849"/>
          </a:xfrm>
          <a:prstGeom prst="wedgeRoundRectCallout">
            <a:avLst>
              <a:gd name="adj1" fmla="val -59357"/>
              <a:gd name="adj2" fmla="val 86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 to see if player is in contact with the ground!</a:t>
            </a:r>
          </a:p>
        </p:txBody>
      </p:sp>
    </p:spTree>
    <p:extLst>
      <p:ext uri="{BB962C8B-B14F-4D97-AF65-F5344CB8AC3E}">
        <p14:creationId xmlns:p14="http://schemas.microsoft.com/office/powerpoint/2010/main" val="28650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6955-E38C-4DFB-BD09-9425F227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9F0EB-AEF1-4455-AF62-5001AAC5D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Add Gravity</a:t>
            </a:r>
          </a:p>
        </p:txBody>
      </p:sp>
    </p:spTree>
    <p:extLst>
      <p:ext uri="{BB962C8B-B14F-4D97-AF65-F5344CB8AC3E}">
        <p14:creationId xmlns:p14="http://schemas.microsoft.com/office/powerpoint/2010/main" val="144170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8D5B8-478D-4F78-8B58-BEBA7F1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Add constants for gravity and jump speed.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E9FEF0-0144-4B00-B7EB-A36C8FD86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457200"/>
            <a:ext cx="7477775" cy="45513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828F15-2AAB-4E15-BA42-29B097F75EB1}"/>
              </a:ext>
            </a:extLst>
          </p:cNvPr>
          <p:cNvSpPr/>
          <p:nvPr/>
        </p:nvSpPr>
        <p:spPr>
          <a:xfrm>
            <a:off x="833112" y="3429000"/>
            <a:ext cx="1986288" cy="304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2940F34-EA0A-436D-8E27-E759F1D6EBD9}"/>
              </a:ext>
            </a:extLst>
          </p:cNvPr>
          <p:cNvSpPr/>
          <p:nvPr/>
        </p:nvSpPr>
        <p:spPr>
          <a:xfrm>
            <a:off x="3581400" y="3398520"/>
            <a:ext cx="2590800" cy="571849"/>
          </a:xfrm>
          <a:prstGeom prst="wedgeRoundRectCallout">
            <a:avLst>
              <a:gd name="adj1" fmla="val -80260"/>
              <a:gd name="adj2" fmla="val -201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constants for gravity and jump speed.</a:t>
            </a:r>
          </a:p>
        </p:txBody>
      </p:sp>
    </p:spTree>
    <p:extLst>
      <p:ext uri="{BB962C8B-B14F-4D97-AF65-F5344CB8AC3E}">
        <p14:creationId xmlns:p14="http://schemas.microsoft.com/office/powerpoint/2010/main" val="245258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4A64838-8F60-4939-8C70-DC254124A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457200"/>
            <a:ext cx="7477775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57963-0BEE-4FE9-A8AF-A7D5EB37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physics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8634C-8D27-4C80-93B0-34F2EDC44180}"/>
              </a:ext>
            </a:extLst>
          </p:cNvPr>
          <p:cNvSpPr/>
          <p:nvPr/>
        </p:nvSpPr>
        <p:spPr>
          <a:xfrm>
            <a:off x="5638800" y="2971800"/>
            <a:ext cx="6858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F740230-A187-4CA4-AB9C-7D3BADBCBC07}"/>
              </a:ext>
            </a:extLst>
          </p:cNvPr>
          <p:cNvSpPr/>
          <p:nvPr/>
        </p:nvSpPr>
        <p:spPr>
          <a:xfrm>
            <a:off x="5029200" y="3264995"/>
            <a:ext cx="2590800" cy="571849"/>
          </a:xfrm>
          <a:prstGeom prst="wedgeRoundRectCallout">
            <a:avLst>
              <a:gd name="adj1" fmla="val -10378"/>
              <a:gd name="adj2" fmla="val -71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GRAVITY to physics engine.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4804B5-67F2-47E2-BA01-766B986D71A3}"/>
              </a:ext>
            </a:extLst>
          </p:cNvPr>
          <p:cNvSpPr/>
          <p:nvPr/>
        </p:nvSpPr>
        <p:spPr>
          <a:xfrm>
            <a:off x="3962400" y="2656681"/>
            <a:ext cx="19812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0C2C5E21-4C44-485D-8615-12026674B774}"/>
              </a:ext>
            </a:extLst>
          </p:cNvPr>
          <p:cNvSpPr/>
          <p:nvPr/>
        </p:nvSpPr>
        <p:spPr>
          <a:xfrm>
            <a:off x="5105400" y="1952593"/>
            <a:ext cx="2590800" cy="571849"/>
          </a:xfrm>
          <a:prstGeom prst="wedgeRoundRectCallout">
            <a:avLst>
              <a:gd name="adj1" fmla="val -66613"/>
              <a:gd name="adj2" fmla="val 640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</a:t>
            </a:r>
            <a:r>
              <a:rPr lang="en-US" dirty="0" err="1"/>
              <a:t>PhysicsEnginePlatformer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813A-9A2E-4175-A8A3-8EEBA172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W to use jump speed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B52D6-D3FE-410C-84A5-8404E7D93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457200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9069F1-8442-4437-9BC4-76C1D9510DE0}"/>
              </a:ext>
            </a:extLst>
          </p:cNvPr>
          <p:cNvSpPr/>
          <p:nvPr/>
        </p:nvSpPr>
        <p:spPr>
          <a:xfrm>
            <a:off x="4343400" y="1694688"/>
            <a:ext cx="15240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62F9477-06BC-4890-86A9-4456D762D79A}"/>
              </a:ext>
            </a:extLst>
          </p:cNvPr>
          <p:cNvSpPr/>
          <p:nvPr/>
        </p:nvSpPr>
        <p:spPr>
          <a:xfrm>
            <a:off x="5486400" y="990600"/>
            <a:ext cx="3276600" cy="571849"/>
          </a:xfrm>
          <a:prstGeom prst="wedgeRoundRectCallout">
            <a:avLst>
              <a:gd name="adj1" fmla="val -40380"/>
              <a:gd name="adj2" fmla="val 704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PLAYER_JUMP_SPEED</a:t>
            </a:r>
          </a:p>
        </p:txBody>
      </p:sp>
    </p:spTree>
    <p:extLst>
      <p:ext uri="{BB962C8B-B14F-4D97-AF65-F5344CB8AC3E}">
        <p14:creationId xmlns:p14="http://schemas.microsoft.com/office/powerpoint/2010/main" val="428653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117-5DA6-44C4-A06C-972B9DED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C89A87-334A-42C6-A349-988A58E3E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85800"/>
            <a:ext cx="6688152" cy="4551363"/>
          </a:xfr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D9D34DB5-593C-47D9-A335-397D2588B952}"/>
              </a:ext>
            </a:extLst>
          </p:cNvPr>
          <p:cNvSpPr/>
          <p:nvPr/>
        </p:nvSpPr>
        <p:spPr>
          <a:xfrm>
            <a:off x="3200400" y="2504281"/>
            <a:ext cx="4572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7763B6AF-8DF0-40D4-999D-1436CD3526BE}"/>
              </a:ext>
            </a:extLst>
          </p:cNvPr>
          <p:cNvSpPr/>
          <p:nvPr/>
        </p:nvSpPr>
        <p:spPr>
          <a:xfrm>
            <a:off x="3200400" y="2966169"/>
            <a:ext cx="4572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1127E25-52D5-47F0-A3BE-8002F03860E1}"/>
              </a:ext>
            </a:extLst>
          </p:cNvPr>
          <p:cNvSpPr/>
          <p:nvPr/>
        </p:nvSpPr>
        <p:spPr>
          <a:xfrm>
            <a:off x="3200400" y="3414509"/>
            <a:ext cx="4572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03585AA-CC17-477F-87CD-DB515A7091FC}"/>
              </a:ext>
            </a:extLst>
          </p:cNvPr>
          <p:cNvSpPr/>
          <p:nvPr/>
        </p:nvSpPr>
        <p:spPr>
          <a:xfrm>
            <a:off x="4572000" y="2936080"/>
            <a:ext cx="3698240" cy="935735"/>
          </a:xfrm>
          <a:prstGeom prst="wedgeRoundRectCallout">
            <a:avLst>
              <a:gd name="adj1" fmla="val -72367"/>
              <a:gd name="adj2" fmla="val -63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now falls but what happens if we hit W multiple times?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450A79C-DC4C-4111-BA4A-B3AFC23CEBCD}"/>
              </a:ext>
            </a:extLst>
          </p:cNvPr>
          <p:cNvSpPr/>
          <p:nvPr/>
        </p:nvSpPr>
        <p:spPr>
          <a:xfrm>
            <a:off x="4800600" y="1317967"/>
            <a:ext cx="2743200" cy="510833"/>
          </a:xfrm>
          <a:prstGeom prst="wedgeRoundRectCallout">
            <a:avLst>
              <a:gd name="adj1" fmla="val -17317"/>
              <a:gd name="adj2" fmla="val 223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game is that like?</a:t>
            </a:r>
          </a:p>
        </p:txBody>
      </p:sp>
    </p:spTree>
    <p:extLst>
      <p:ext uri="{BB962C8B-B14F-4D97-AF65-F5344CB8AC3E}">
        <p14:creationId xmlns:p14="http://schemas.microsoft.com/office/powerpoint/2010/main" val="74058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7CE5-AEB1-4D1D-AB58-7DC6BFC0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check of </a:t>
            </a:r>
            <a:r>
              <a:rPr lang="en-US" dirty="0" err="1"/>
              <a:t>can_jump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57A0B-3C2A-4C61-9921-CF33DD313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457200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696815-7A58-4096-9A79-9B92A7FFBA17}"/>
              </a:ext>
            </a:extLst>
          </p:cNvPr>
          <p:cNvSpPr/>
          <p:nvPr/>
        </p:nvSpPr>
        <p:spPr>
          <a:xfrm>
            <a:off x="1828800" y="1676400"/>
            <a:ext cx="29718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7769865-2ADC-43BF-B465-B44A12959916}"/>
              </a:ext>
            </a:extLst>
          </p:cNvPr>
          <p:cNvSpPr/>
          <p:nvPr/>
        </p:nvSpPr>
        <p:spPr>
          <a:xfrm>
            <a:off x="5257800" y="990600"/>
            <a:ext cx="3276600" cy="571849"/>
          </a:xfrm>
          <a:prstGeom prst="wedgeRoundRectCallout">
            <a:avLst>
              <a:gd name="adj1" fmla="val -59357"/>
              <a:gd name="adj2" fmla="val 86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an if statement to check if </a:t>
            </a:r>
            <a:r>
              <a:rPr lang="en-US" dirty="0" err="1"/>
              <a:t>can_jump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56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2E3D-C097-40C0-85E8-F239627E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physics_engine.can_jump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A584C-8966-4F4A-96CC-A22B7C28F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85800"/>
            <a:ext cx="6688152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324329A-9ACE-42F3-A9ED-5DE8BBB5DE3E}"/>
              </a:ext>
            </a:extLst>
          </p:cNvPr>
          <p:cNvSpPr/>
          <p:nvPr/>
        </p:nvSpPr>
        <p:spPr>
          <a:xfrm>
            <a:off x="2971800" y="2007458"/>
            <a:ext cx="3698240" cy="935735"/>
          </a:xfrm>
          <a:prstGeom prst="wedgeRoundRectCallout">
            <a:avLst>
              <a:gd name="adj1" fmla="val 15325"/>
              <a:gd name="adj2" fmla="val 124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happens now if we hit W multiple times?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91B8990-7430-4CA4-89C6-4C06792BFBDD}"/>
              </a:ext>
            </a:extLst>
          </p:cNvPr>
          <p:cNvSpPr/>
          <p:nvPr/>
        </p:nvSpPr>
        <p:spPr>
          <a:xfrm>
            <a:off x="2438400" y="914400"/>
            <a:ext cx="5105400" cy="510833"/>
          </a:xfrm>
          <a:prstGeom prst="wedgeRoundRectCallout">
            <a:avLst>
              <a:gd name="adj1" fmla="val -8842"/>
              <a:gd name="adj2" fmla="val 1702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does </a:t>
            </a:r>
            <a:r>
              <a:rPr lang="en-US" dirty="0" err="1"/>
              <a:t>physics_engine.can_jump</a:t>
            </a:r>
            <a:r>
              <a:rPr lang="en-US" dirty="0"/>
              <a:t>() mean?</a:t>
            </a:r>
          </a:p>
        </p:txBody>
      </p:sp>
    </p:spTree>
    <p:extLst>
      <p:ext uri="{BB962C8B-B14F-4D97-AF65-F5344CB8AC3E}">
        <p14:creationId xmlns:p14="http://schemas.microsoft.com/office/powerpoint/2010/main" val="430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15170</TotalTime>
  <Words>331</Words>
  <Application>Microsoft Office PowerPoint</Application>
  <PresentationFormat>On-screen Show (4:3)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4</vt:lpstr>
      <vt:lpstr>Add constants for gravity and jump speed.</vt:lpstr>
      <vt:lpstr>Change physics engine</vt:lpstr>
      <vt:lpstr>Change W to use jump speed</vt:lpstr>
      <vt:lpstr>Run with F5</vt:lpstr>
      <vt:lpstr>Add a check of can_jump()</vt:lpstr>
      <vt:lpstr>physics_engine.can_jump()</vt:lpstr>
      <vt:lpstr>can_jump() is true if player is in contact with ground!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288</cp:revision>
  <dcterms:created xsi:type="dcterms:W3CDTF">2014-07-06T04:18:32Z</dcterms:created>
  <dcterms:modified xsi:type="dcterms:W3CDTF">2021-04-09T03:37:06Z</dcterms:modified>
</cp:coreProperties>
</file>