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74" r:id="rId2"/>
    <p:sldId id="314" r:id="rId3"/>
    <p:sldId id="372" r:id="rId4"/>
    <p:sldId id="421" r:id="rId5"/>
    <p:sldId id="422" r:id="rId6"/>
    <p:sldId id="423" r:id="rId7"/>
    <p:sldId id="424" r:id="rId8"/>
    <p:sldId id="426" r:id="rId9"/>
    <p:sldId id="425" r:id="rId10"/>
    <p:sldId id="427" r:id="rId11"/>
    <p:sldId id="428" r:id="rId12"/>
    <p:sldId id="429" r:id="rId13"/>
    <p:sldId id="3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2"/>
            <p14:sldId id="421"/>
            <p14:sldId id="422"/>
            <p14:sldId id="423"/>
            <p14:sldId id="424"/>
            <p14:sldId id="426"/>
            <p14:sldId id="425"/>
            <p14:sldId id="427"/>
            <p14:sldId id="428"/>
            <p14:sldId id="429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E5BA-FB27-4BC2-A5EE-7B36CC22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47165-CDDA-4128-A924-33708E1D3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91F57846-1FA1-479A-B927-B8C4D2C45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9400" y="2286000"/>
            <a:ext cx="914400" cy="91440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9A67C73-46B5-4A17-B3C3-44D0DF12AA09}"/>
              </a:ext>
            </a:extLst>
          </p:cNvPr>
          <p:cNvSpPr/>
          <p:nvPr/>
        </p:nvSpPr>
        <p:spPr>
          <a:xfrm>
            <a:off x="4662888" y="1919303"/>
            <a:ext cx="2286000" cy="733393"/>
          </a:xfrm>
          <a:prstGeom prst="wedgeRoundRectCallout">
            <a:avLst>
              <a:gd name="adj1" fmla="val -61365"/>
              <a:gd name="adj2" fmla="val 108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Jumping should make sound!</a:t>
            </a:r>
          </a:p>
        </p:txBody>
      </p:sp>
    </p:spTree>
    <p:extLst>
      <p:ext uri="{BB962C8B-B14F-4D97-AF65-F5344CB8AC3E}">
        <p14:creationId xmlns:p14="http://schemas.microsoft.com/office/powerpoint/2010/main" val="33631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D379-BEBE-478C-A904-66865A50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Check to see if we hit coins in update method.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C1E07-F2BA-4F10-B150-C5664FF25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3CCBFB-9344-434C-B2FE-68F22605AD2E}"/>
              </a:ext>
            </a:extLst>
          </p:cNvPr>
          <p:cNvSpPr/>
          <p:nvPr/>
        </p:nvSpPr>
        <p:spPr>
          <a:xfrm>
            <a:off x="1371600" y="2133600"/>
            <a:ext cx="6096000" cy="16002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667988A-C741-41A2-8CC3-D1880570821B}"/>
              </a:ext>
            </a:extLst>
          </p:cNvPr>
          <p:cNvSpPr/>
          <p:nvPr/>
        </p:nvSpPr>
        <p:spPr>
          <a:xfrm>
            <a:off x="4953000" y="838200"/>
            <a:ext cx="3810000" cy="858837"/>
          </a:xfrm>
          <a:prstGeom prst="wedgeRoundRectCallout">
            <a:avLst>
              <a:gd name="adj1" fmla="val -41413"/>
              <a:gd name="adj2" fmla="val 120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to see if we hit coin by using </a:t>
            </a:r>
            <a:r>
              <a:rPr lang="en-US" dirty="0" err="1"/>
              <a:t>check_for_collision_with_list</a:t>
            </a:r>
            <a:r>
              <a:rPr lang="en-US"/>
              <a:t> method.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CB43999-1CE3-4B6C-A818-5C055CD5021C}"/>
              </a:ext>
            </a:extLst>
          </p:cNvPr>
          <p:cNvSpPr/>
          <p:nvPr/>
        </p:nvSpPr>
        <p:spPr>
          <a:xfrm>
            <a:off x="5486400" y="3805265"/>
            <a:ext cx="2748462" cy="395895"/>
          </a:xfrm>
          <a:prstGeom prst="wedgeRoundRectCallout">
            <a:avLst>
              <a:gd name="adj1" fmla="val -58180"/>
              <a:gd name="adj2" fmla="val -100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sound if hit coin.</a:t>
            </a:r>
          </a:p>
        </p:txBody>
      </p:sp>
    </p:spTree>
    <p:extLst>
      <p:ext uri="{BB962C8B-B14F-4D97-AF65-F5344CB8AC3E}">
        <p14:creationId xmlns:p14="http://schemas.microsoft.com/office/powerpoint/2010/main" val="379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F856-6658-46AA-AD0D-838C3281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B4EE4-A1B4-4E1E-A6D5-5807E187E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pic>
        <p:nvPicPr>
          <p:cNvPr id="6" name="Graphic 5" descr="Music notes with solid fill">
            <a:extLst>
              <a:ext uri="{FF2B5EF4-FFF2-40B4-BE49-F238E27FC236}">
                <a16:creationId xmlns:a16="http://schemas.microsoft.com/office/drawing/2014/main" id="{FFEA0857-22C3-4813-9115-C7E6E5DF3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2912" y="3338497"/>
            <a:ext cx="914400" cy="9144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8E51EED-3995-4C20-8A21-BC47EBE8701C}"/>
              </a:ext>
            </a:extLst>
          </p:cNvPr>
          <p:cNvSpPr/>
          <p:nvPr/>
        </p:nvSpPr>
        <p:spPr>
          <a:xfrm>
            <a:off x="5486400" y="2971800"/>
            <a:ext cx="2286000" cy="733393"/>
          </a:xfrm>
          <a:prstGeom prst="wedgeRoundRectCallout">
            <a:avLst>
              <a:gd name="adj1" fmla="val -61365"/>
              <a:gd name="adj2" fmla="val 108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Going over coins makes sound.</a:t>
            </a:r>
          </a:p>
        </p:txBody>
      </p:sp>
    </p:spTree>
    <p:extLst>
      <p:ext uri="{BB962C8B-B14F-4D97-AF65-F5344CB8AC3E}">
        <p14:creationId xmlns:p14="http://schemas.microsoft.com/office/powerpoint/2010/main" val="95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30BE-8E95-476B-AC7A-FD74F98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pPr lvl="0"/>
            <a:r>
              <a:rPr lang="en-US" dirty="0"/>
              <a:t>Step 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C013-154B-4826-BF41-6A017ACB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Coins And Sound</a:t>
            </a:r>
          </a:p>
        </p:txBody>
      </p:sp>
    </p:spTree>
    <p:extLst>
      <p:ext uri="{BB962C8B-B14F-4D97-AF65-F5344CB8AC3E}">
        <p14:creationId xmlns:p14="http://schemas.microsoft.com/office/powerpoint/2010/main" val="208250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CEFBD-0DC3-413F-840A-F1ECCCF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sounds to __</a:t>
            </a:r>
            <a:r>
              <a:rPr lang="en-US" dirty="0" err="1"/>
              <a:t>init</a:t>
            </a:r>
            <a:r>
              <a:rPr lang="en-US" dirty="0"/>
              <a:t>__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C342FD-4E89-4DEF-8488-4C3751AE2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0E74E4-5554-4305-A576-3538CCD04D41}"/>
              </a:ext>
            </a:extLst>
          </p:cNvPr>
          <p:cNvSpPr/>
          <p:nvPr/>
        </p:nvSpPr>
        <p:spPr>
          <a:xfrm>
            <a:off x="1371600" y="4114800"/>
            <a:ext cx="6248400" cy="571848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E0BB2EA-9900-4CAD-A1BC-96DC909CD80C}"/>
              </a:ext>
            </a:extLst>
          </p:cNvPr>
          <p:cNvSpPr/>
          <p:nvPr/>
        </p:nvSpPr>
        <p:spPr>
          <a:xfrm>
            <a:off x="4800600" y="3232324"/>
            <a:ext cx="3276600" cy="571849"/>
          </a:xfrm>
          <a:prstGeom prst="wedgeRoundRectCallout">
            <a:avLst>
              <a:gd name="adj1" fmla="val -44783"/>
              <a:gd name="adj2" fmla="val 11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arcade.load_sound</a:t>
            </a:r>
            <a:r>
              <a:rPr lang="en-US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5068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817E-A82A-40DE-9294-5832B1E0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 a </a:t>
            </a:r>
            <a:r>
              <a:rPr lang="en-US" sz="3600" dirty="0" err="1"/>
              <a:t>SpriteList</a:t>
            </a:r>
            <a:r>
              <a:rPr lang="en-US" sz="3600" dirty="0"/>
              <a:t> for coins in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0E8B7-8FEA-4763-9F31-E8155840D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D99ED-9721-4B18-96D0-E284CA9EC529}"/>
              </a:ext>
            </a:extLst>
          </p:cNvPr>
          <p:cNvSpPr/>
          <p:nvPr/>
        </p:nvSpPr>
        <p:spPr>
          <a:xfrm>
            <a:off x="1447800" y="2209800"/>
            <a:ext cx="2971800" cy="22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7997FA-516A-4B10-8DCD-1B70391A1FC6}"/>
              </a:ext>
            </a:extLst>
          </p:cNvPr>
          <p:cNvSpPr/>
          <p:nvPr/>
        </p:nvSpPr>
        <p:spPr>
          <a:xfrm>
            <a:off x="4343400" y="1314276"/>
            <a:ext cx="3276600" cy="571849"/>
          </a:xfrm>
          <a:prstGeom prst="wedgeRoundRectCallout">
            <a:avLst>
              <a:gd name="adj1" fmla="val -44783"/>
              <a:gd name="adj2" fmla="val 11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</a:t>
            </a:r>
            <a:r>
              <a:rPr lang="en-US" dirty="0" err="1"/>
              <a:t>SpriteList</a:t>
            </a:r>
            <a:r>
              <a:rPr lang="en-US" dirty="0"/>
              <a:t> for coins.</a:t>
            </a:r>
          </a:p>
        </p:txBody>
      </p:sp>
    </p:spTree>
    <p:extLst>
      <p:ext uri="{BB962C8B-B14F-4D97-AF65-F5344CB8AC3E}">
        <p14:creationId xmlns:p14="http://schemas.microsoft.com/office/powerpoint/2010/main" val="12394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6B5-3755-40D5-ACDA-E35FA7FE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coins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F3D26-8E35-49B2-9FD3-8EE5260D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554037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08C583-5A01-4219-8A76-AAEEBF5EA9F4}"/>
              </a:ext>
            </a:extLst>
          </p:cNvPr>
          <p:cNvSpPr/>
          <p:nvPr/>
        </p:nvSpPr>
        <p:spPr>
          <a:xfrm>
            <a:off x="1371600" y="3581400"/>
            <a:ext cx="6400800" cy="990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64F4EBA-1B9C-4351-AE00-7AA1B6168AFB}"/>
              </a:ext>
            </a:extLst>
          </p:cNvPr>
          <p:cNvSpPr/>
          <p:nvPr/>
        </p:nvSpPr>
        <p:spPr>
          <a:xfrm>
            <a:off x="4267200" y="2685876"/>
            <a:ext cx="3276600" cy="571849"/>
          </a:xfrm>
          <a:prstGeom prst="wedgeRoundRectCallout">
            <a:avLst>
              <a:gd name="adj1" fmla="val -44783"/>
              <a:gd name="adj2" fmla="val 11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for loop to place coins.</a:t>
            </a:r>
          </a:p>
        </p:txBody>
      </p:sp>
    </p:spTree>
    <p:extLst>
      <p:ext uri="{BB962C8B-B14F-4D97-AF65-F5344CB8AC3E}">
        <p14:creationId xmlns:p14="http://schemas.microsoft.com/office/powerpoint/2010/main" val="39127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BDD5-758C-4F91-9713-3DEA05A6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coin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2934A-339B-4D68-AA25-552E5783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858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4C8609-15AA-47AE-80D9-F0EE788FA2C6}"/>
              </a:ext>
            </a:extLst>
          </p:cNvPr>
          <p:cNvSpPr/>
          <p:nvPr/>
        </p:nvSpPr>
        <p:spPr>
          <a:xfrm>
            <a:off x="1447800" y="3733800"/>
            <a:ext cx="1676400" cy="22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C36321A-BE91-468B-8BB3-572419CAC177}"/>
              </a:ext>
            </a:extLst>
          </p:cNvPr>
          <p:cNvSpPr/>
          <p:nvPr/>
        </p:nvSpPr>
        <p:spPr>
          <a:xfrm>
            <a:off x="3886200" y="3452205"/>
            <a:ext cx="3276600" cy="395895"/>
          </a:xfrm>
          <a:prstGeom prst="wedgeRoundRectCallout">
            <a:avLst>
              <a:gd name="adj1" fmla="val -72690"/>
              <a:gd name="adj2" fmla="val 52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draw command.</a:t>
            </a:r>
          </a:p>
        </p:txBody>
      </p:sp>
    </p:spTree>
    <p:extLst>
      <p:ext uri="{BB962C8B-B14F-4D97-AF65-F5344CB8AC3E}">
        <p14:creationId xmlns:p14="http://schemas.microsoft.com/office/powerpoint/2010/main" val="15280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683-1565-4679-98D9-0B37A8BE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4E96C-B7EE-4358-AE3A-62093E611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096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D131520-B33E-4203-862D-42F935734903}"/>
              </a:ext>
            </a:extLst>
          </p:cNvPr>
          <p:cNvSpPr/>
          <p:nvPr/>
        </p:nvSpPr>
        <p:spPr>
          <a:xfrm>
            <a:off x="3200400" y="2514600"/>
            <a:ext cx="2286000" cy="733393"/>
          </a:xfrm>
          <a:prstGeom prst="wedgeRoundRectCallout">
            <a:avLst>
              <a:gd name="adj1" fmla="val -34254"/>
              <a:gd name="adj2" fmla="val 185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Coins!</a:t>
            </a:r>
          </a:p>
        </p:txBody>
      </p:sp>
    </p:spTree>
    <p:extLst>
      <p:ext uri="{BB962C8B-B14F-4D97-AF65-F5344CB8AC3E}">
        <p14:creationId xmlns:p14="http://schemas.microsoft.com/office/powerpoint/2010/main" val="14337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DB3A-7C1E-4909-A31D-42775B5C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sound when player jumps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17B16-4584-45F8-91FD-A1E9F565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18" y="609600"/>
            <a:ext cx="7493364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F9C6E5-0E09-49AB-BD52-ECC7CF2D5A23}"/>
              </a:ext>
            </a:extLst>
          </p:cNvPr>
          <p:cNvSpPr/>
          <p:nvPr/>
        </p:nvSpPr>
        <p:spPr>
          <a:xfrm>
            <a:off x="2133600" y="2796195"/>
            <a:ext cx="2819400" cy="2286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43CFA7-64F5-421E-A79F-20893EFC022A}"/>
              </a:ext>
            </a:extLst>
          </p:cNvPr>
          <p:cNvSpPr/>
          <p:nvPr/>
        </p:nvSpPr>
        <p:spPr>
          <a:xfrm>
            <a:off x="5486400" y="1905000"/>
            <a:ext cx="3276600" cy="395895"/>
          </a:xfrm>
          <a:prstGeom prst="wedgeRoundRectCallout">
            <a:avLst>
              <a:gd name="adj1" fmla="val -65946"/>
              <a:gd name="adj2" fmla="val 174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call to play sound.</a:t>
            </a:r>
          </a:p>
        </p:txBody>
      </p:sp>
    </p:spTree>
    <p:extLst>
      <p:ext uri="{BB962C8B-B14F-4D97-AF65-F5344CB8AC3E}">
        <p14:creationId xmlns:p14="http://schemas.microsoft.com/office/powerpoint/2010/main" val="34963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311</Words>
  <Application>Microsoft Office PowerPoint</Application>
  <PresentationFormat>On-screen Show 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6 </vt:lpstr>
      <vt:lpstr>Add sounds to __init__ method</vt:lpstr>
      <vt:lpstr>Add a SpriteList for coins in Setup</vt:lpstr>
      <vt:lpstr>Place coins</vt:lpstr>
      <vt:lpstr>Draw coin list</vt:lpstr>
      <vt:lpstr>Run with F5</vt:lpstr>
      <vt:lpstr>Add sound when player jumps</vt:lpstr>
      <vt:lpstr>Run with F5</vt:lpstr>
      <vt:lpstr>Check to see if we hit coins in update method.</vt:lpstr>
      <vt:lpstr>Run with F5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2021-04-09T03:40:54Z</dcterms:modified>
</cp:coreProperties>
</file>