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74" r:id="rId2"/>
    <p:sldId id="314" r:id="rId3"/>
    <p:sldId id="373" r:id="rId4"/>
    <p:sldId id="430" r:id="rId5"/>
    <p:sldId id="435" r:id="rId6"/>
    <p:sldId id="437" r:id="rId7"/>
    <p:sldId id="438" r:id="rId8"/>
    <p:sldId id="439" r:id="rId9"/>
    <p:sldId id="3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3"/>
            <p14:sldId id="430"/>
            <p14:sldId id="435"/>
            <p14:sldId id="437"/>
            <p14:sldId id="438"/>
            <p14:sldId id="439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Rob Garner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8D4A-4357-4F8C-AA1E-6C3BF159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pPr lvl="0"/>
            <a:r>
              <a:rPr lang="en-US" dirty="0"/>
              <a:t>Step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8489-2D05-45D4-BF4A-8A90FBE1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Display The Score</a:t>
            </a:r>
          </a:p>
        </p:txBody>
      </p:sp>
    </p:spTree>
    <p:extLst>
      <p:ext uri="{BB962C8B-B14F-4D97-AF65-F5344CB8AC3E}">
        <p14:creationId xmlns:p14="http://schemas.microsoft.com/office/powerpoint/2010/main" val="54202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ACA83-D506-4B7B-84FF-260BCC7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 variable to keep score in __</a:t>
            </a:r>
            <a:r>
              <a:rPr lang="en-US" sz="3200" dirty="0" err="1"/>
              <a:t>init</a:t>
            </a:r>
            <a:r>
              <a:rPr lang="en-US" sz="3200" dirty="0"/>
              <a:t>__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AFD43AA-8D0A-4D28-B371-913713BF3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85" y="685800"/>
            <a:ext cx="6864229" cy="455136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439402-17F9-434F-AEC9-73B7447129B8}"/>
              </a:ext>
            </a:extLst>
          </p:cNvPr>
          <p:cNvSpPr/>
          <p:nvPr/>
        </p:nvSpPr>
        <p:spPr>
          <a:xfrm>
            <a:off x="1752600" y="4343400"/>
            <a:ext cx="12954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056D5C8-5518-40C2-BE0F-F16FD0A4446E}"/>
              </a:ext>
            </a:extLst>
          </p:cNvPr>
          <p:cNvSpPr/>
          <p:nvPr/>
        </p:nvSpPr>
        <p:spPr>
          <a:xfrm>
            <a:off x="5105400" y="3452206"/>
            <a:ext cx="2438400" cy="738794"/>
          </a:xfrm>
          <a:prstGeom prst="wedgeRoundRectCallout">
            <a:avLst>
              <a:gd name="adj1" fmla="val -130161"/>
              <a:gd name="adj2" fmla="val 80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/>
              <a:t>self.score</a:t>
            </a:r>
            <a:r>
              <a:rPr lang="en-US" dirty="0"/>
              <a:t> to keep track of score.</a:t>
            </a:r>
          </a:p>
        </p:txBody>
      </p:sp>
    </p:spTree>
    <p:extLst>
      <p:ext uri="{BB962C8B-B14F-4D97-AF65-F5344CB8AC3E}">
        <p14:creationId xmlns:p14="http://schemas.microsoft.com/office/powerpoint/2010/main" val="23520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9254-3704-4110-987E-77D5D802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Add variable to keep score in setup as well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A1FCE-6CFD-4BF7-963A-6F91511CF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85" y="609600"/>
            <a:ext cx="6864229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F145E7-9179-4885-A634-E9D134AC93B4}"/>
              </a:ext>
            </a:extLst>
          </p:cNvPr>
          <p:cNvSpPr/>
          <p:nvPr/>
        </p:nvSpPr>
        <p:spPr>
          <a:xfrm>
            <a:off x="1790700" y="3082290"/>
            <a:ext cx="12954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BDB8EC-A029-47BE-BB56-907BA0EE0532}"/>
              </a:ext>
            </a:extLst>
          </p:cNvPr>
          <p:cNvSpPr/>
          <p:nvPr/>
        </p:nvSpPr>
        <p:spPr>
          <a:xfrm>
            <a:off x="5143500" y="2191096"/>
            <a:ext cx="2438400" cy="738794"/>
          </a:xfrm>
          <a:prstGeom prst="wedgeRoundRectCallout">
            <a:avLst>
              <a:gd name="adj1" fmla="val -130161"/>
              <a:gd name="adj2" fmla="val 80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/>
              <a:t>self.score</a:t>
            </a:r>
            <a:r>
              <a:rPr lang="en-US" dirty="0"/>
              <a:t> to keep track of score.</a:t>
            </a:r>
          </a:p>
        </p:txBody>
      </p:sp>
    </p:spTree>
    <p:extLst>
      <p:ext uri="{BB962C8B-B14F-4D97-AF65-F5344CB8AC3E}">
        <p14:creationId xmlns:p14="http://schemas.microsoft.com/office/powerpoint/2010/main" val="2815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FA55-BBB0-4B72-95FC-4F0C6221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the score on the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3616A-8A4C-47AF-920B-E96BA8B19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85" y="609600"/>
            <a:ext cx="6864229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BAB159-DBB0-45A4-98F2-AC86929C6046}"/>
              </a:ext>
            </a:extLst>
          </p:cNvPr>
          <p:cNvSpPr/>
          <p:nvPr/>
        </p:nvSpPr>
        <p:spPr>
          <a:xfrm>
            <a:off x="1772920" y="2796194"/>
            <a:ext cx="6075680" cy="63280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64518F7-F02A-4D5F-9759-E3975A550991}"/>
              </a:ext>
            </a:extLst>
          </p:cNvPr>
          <p:cNvSpPr/>
          <p:nvPr/>
        </p:nvSpPr>
        <p:spPr>
          <a:xfrm>
            <a:off x="5125720" y="1905000"/>
            <a:ext cx="2438400" cy="738794"/>
          </a:xfrm>
          <a:prstGeom prst="wedgeRoundRectCallout">
            <a:avLst>
              <a:gd name="adj1" fmla="val -86411"/>
              <a:gd name="adj2" fmla="val 678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draw_text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C5C5-0534-4314-9C57-45F46DFA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Increment score when player collides with coin.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28EB9-2776-45D0-A00F-5F44224F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85" y="609600"/>
            <a:ext cx="6864229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DF3750-B082-4C00-A8E2-6A0134252D1A}"/>
              </a:ext>
            </a:extLst>
          </p:cNvPr>
          <p:cNvSpPr/>
          <p:nvPr/>
        </p:nvSpPr>
        <p:spPr>
          <a:xfrm>
            <a:off x="2133600" y="3803908"/>
            <a:ext cx="1981200" cy="310892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749DE08-F850-44D2-B893-A1AF86963811}"/>
              </a:ext>
            </a:extLst>
          </p:cNvPr>
          <p:cNvSpPr/>
          <p:nvPr/>
        </p:nvSpPr>
        <p:spPr>
          <a:xfrm>
            <a:off x="5486400" y="2912714"/>
            <a:ext cx="2438400" cy="738794"/>
          </a:xfrm>
          <a:prstGeom prst="wedgeRoundRectCallout">
            <a:avLst>
              <a:gd name="adj1" fmla="val -86411"/>
              <a:gd name="adj2" fmla="val 678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score</a:t>
            </a:r>
          </a:p>
        </p:txBody>
      </p:sp>
    </p:spTree>
    <p:extLst>
      <p:ext uri="{BB962C8B-B14F-4D97-AF65-F5344CB8AC3E}">
        <p14:creationId xmlns:p14="http://schemas.microsoft.com/office/powerpoint/2010/main" val="78825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F412-3523-4363-B46C-4DD9E719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D5531-287A-42DB-A5B9-9460E18DE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096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A103AE4-DFE4-4E7B-B637-3B677AD084D6}"/>
              </a:ext>
            </a:extLst>
          </p:cNvPr>
          <p:cNvSpPr/>
          <p:nvPr/>
        </p:nvSpPr>
        <p:spPr>
          <a:xfrm>
            <a:off x="2286000" y="3393440"/>
            <a:ext cx="2438400" cy="738794"/>
          </a:xfrm>
          <a:prstGeom prst="wedgeRoundRectCallout">
            <a:avLst>
              <a:gd name="adj1" fmla="val -78078"/>
              <a:gd name="adj2" fmla="val 138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Displayed</a:t>
            </a:r>
          </a:p>
        </p:txBody>
      </p:sp>
    </p:spTree>
    <p:extLst>
      <p:ext uri="{BB962C8B-B14F-4D97-AF65-F5344CB8AC3E}">
        <p14:creationId xmlns:p14="http://schemas.microsoft.com/office/powerpoint/2010/main" val="15371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15169</TotalTime>
  <Words>254</Words>
  <Application>Microsoft Office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7</vt:lpstr>
      <vt:lpstr>Add variable to keep score in __init__</vt:lpstr>
      <vt:lpstr>Add variable to keep score in setup as well</vt:lpstr>
      <vt:lpstr>Draw the score on the screen</vt:lpstr>
      <vt:lpstr>Increment score when player collides with coin.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288</cp:revision>
  <dcterms:created xsi:type="dcterms:W3CDTF">2014-07-06T04:18:32Z</dcterms:created>
  <dcterms:modified xsi:type="dcterms:W3CDTF">2021-04-09T03:42:38Z</dcterms:modified>
</cp:coreProperties>
</file>