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314" r:id="rId3"/>
    <p:sldId id="374" r:id="rId4"/>
    <p:sldId id="431" r:id="rId5"/>
    <p:sldId id="440" r:id="rId6"/>
    <p:sldId id="441" r:id="rId7"/>
    <p:sldId id="443" r:id="rId8"/>
    <p:sldId id="442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6" r:id="rId21"/>
    <p:sldId id="457" r:id="rId22"/>
    <p:sldId id="458" r:id="rId23"/>
    <p:sldId id="459" r:id="rId24"/>
    <p:sldId id="460" r:id="rId25"/>
    <p:sldId id="462" r:id="rId26"/>
    <p:sldId id="461" r:id="rId27"/>
    <p:sldId id="463" r:id="rId28"/>
    <p:sldId id="3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4"/>
            <p14:sldId id="431"/>
            <p14:sldId id="440"/>
            <p14:sldId id="441"/>
            <p14:sldId id="443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60"/>
            <p14:sldId id="462"/>
            <p14:sldId id="461"/>
            <p14:sldId id="463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>
        <p:scale>
          <a:sx n="75" d="100"/>
          <a:sy n="75" d="100"/>
        </p:scale>
        <p:origin x="136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edito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8780-EAA0-4D4A-96F7-AB71EA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Enter configuration and click Save 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1B17C-591E-48AF-983F-4E145580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685800"/>
            <a:ext cx="3852022" cy="4371651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FD22718-FB4A-4358-B472-C133656D2997}"/>
              </a:ext>
            </a:extLst>
          </p:cNvPr>
          <p:cNvSpPr/>
          <p:nvPr/>
        </p:nvSpPr>
        <p:spPr>
          <a:xfrm>
            <a:off x="6290422" y="3657600"/>
            <a:ext cx="2438400" cy="738794"/>
          </a:xfrm>
          <a:prstGeom prst="wedgeRoundRectCallout">
            <a:avLst>
              <a:gd name="adj1" fmla="val -102061"/>
              <a:gd name="adj2" fmla="val 84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760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57B1-318A-4451-8D8A-B808693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as </a:t>
            </a:r>
            <a:r>
              <a:rPr lang="en-US" dirty="0" err="1"/>
              <a:t>map.tmx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6F449-D5E4-4C44-A368-36FB4A65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88" y="705766"/>
            <a:ext cx="6279424" cy="4511431"/>
          </a:xfrm>
        </p:spPr>
      </p:pic>
    </p:spTree>
    <p:extLst>
      <p:ext uri="{BB962C8B-B14F-4D97-AF65-F5344CB8AC3E}">
        <p14:creationId xmlns:p14="http://schemas.microsoft.com/office/powerpoint/2010/main" val="111778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6DC4-E49D-4BEB-B079-F062AE2A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82B6F-B406-4A3E-8BB4-5403237E1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686008"/>
            <a:ext cx="7470775" cy="4550947"/>
          </a:xfr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55E2822-5C77-44E6-A798-98413F512BBB}"/>
              </a:ext>
            </a:extLst>
          </p:cNvPr>
          <p:cNvSpPr/>
          <p:nvPr/>
        </p:nvSpPr>
        <p:spPr>
          <a:xfrm>
            <a:off x="3733800" y="2201422"/>
            <a:ext cx="2438400" cy="738794"/>
          </a:xfrm>
          <a:prstGeom prst="wedgeRoundRectCallout">
            <a:avLst>
              <a:gd name="adj1" fmla="val 73666"/>
              <a:gd name="adj2" fmla="val -92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Platforms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F14100-8752-4DB3-B909-E2E466CC7CEE}"/>
              </a:ext>
            </a:extLst>
          </p:cNvPr>
          <p:cNvSpPr/>
          <p:nvPr/>
        </p:nvSpPr>
        <p:spPr>
          <a:xfrm>
            <a:off x="3886200" y="4086233"/>
            <a:ext cx="2438400" cy="738794"/>
          </a:xfrm>
          <a:prstGeom prst="wedgeRoundRectCallout">
            <a:avLst>
              <a:gd name="adj1" fmla="val 74538"/>
              <a:gd name="adj2" fmla="val -44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New </a:t>
            </a:r>
            <a:r>
              <a:rPr lang="en-US" dirty="0" err="1"/>
              <a:t>Tileset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065-30AA-4D44-9488-3A99508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Set Name, Type and Embed in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A2C33-3CE6-48BA-AFE3-C935B071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81" y="1676400"/>
            <a:ext cx="7150038" cy="2467830"/>
          </a:xfrm>
        </p:spPr>
      </p:pic>
    </p:spTree>
    <p:extLst>
      <p:ext uri="{BB962C8B-B14F-4D97-AF65-F5344CB8AC3E}">
        <p14:creationId xmlns:p14="http://schemas.microsoft.com/office/powerpoint/2010/main" val="42696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D29B-AA57-48D8-B868-81EF23C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wrench icon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D44C1-5021-4F96-BBFB-1477880B5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D39BFCF-300F-4DD4-83C7-8FF34529D4B2}"/>
              </a:ext>
            </a:extLst>
          </p:cNvPr>
          <p:cNvSpPr/>
          <p:nvPr/>
        </p:nvSpPr>
        <p:spPr>
          <a:xfrm>
            <a:off x="2819400" y="3932030"/>
            <a:ext cx="2438400" cy="738794"/>
          </a:xfrm>
          <a:prstGeom prst="wedgeRoundRectCallout">
            <a:avLst>
              <a:gd name="adj1" fmla="val 116166"/>
              <a:gd name="adj2" fmla="val 66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wrench</a:t>
            </a:r>
          </a:p>
        </p:txBody>
      </p:sp>
    </p:spTree>
    <p:extLst>
      <p:ext uri="{BB962C8B-B14F-4D97-AF65-F5344CB8AC3E}">
        <p14:creationId xmlns:p14="http://schemas.microsoft.com/office/powerpoint/2010/main" val="27626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75C2-66F0-458F-B0C4-E8A5F397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504A6-BA37-4495-83C7-2B6E968B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096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9083B34-059A-4470-BC37-81B3A2AEF84C}"/>
              </a:ext>
            </a:extLst>
          </p:cNvPr>
          <p:cNvSpPr/>
          <p:nvPr/>
        </p:nvSpPr>
        <p:spPr>
          <a:xfrm>
            <a:off x="1371600" y="1697037"/>
            <a:ext cx="2438400" cy="738794"/>
          </a:xfrm>
          <a:prstGeom prst="wedgeRoundRectCallout">
            <a:avLst>
              <a:gd name="adj1" fmla="val 77833"/>
              <a:gd name="adj2" fmla="val -105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Add Tiles</a:t>
            </a:r>
          </a:p>
        </p:txBody>
      </p:sp>
    </p:spTree>
    <p:extLst>
      <p:ext uri="{BB962C8B-B14F-4D97-AF65-F5344CB8AC3E}">
        <p14:creationId xmlns:p14="http://schemas.microsoft.com/office/powerpoint/2010/main" val="30369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6EC-AECD-4F22-A456-C1DE492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Navigate to downloaded image and pick images you want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1789E-2055-48C9-9611-A4768C97F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36" y="685800"/>
            <a:ext cx="703672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FC45305-7DFA-4E38-8C27-90EBA6469BE7}"/>
              </a:ext>
            </a:extLst>
          </p:cNvPr>
          <p:cNvSpPr/>
          <p:nvPr/>
        </p:nvSpPr>
        <p:spPr>
          <a:xfrm>
            <a:off x="2286000" y="2690206"/>
            <a:ext cx="2438400" cy="738794"/>
          </a:xfrm>
          <a:prstGeom prst="wedgeRoundRectCallout">
            <a:avLst>
              <a:gd name="adj1" fmla="val 78250"/>
              <a:gd name="adj2" fmla="val 78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some tiles</a:t>
            </a:r>
          </a:p>
        </p:txBody>
      </p:sp>
    </p:spTree>
    <p:extLst>
      <p:ext uri="{BB962C8B-B14F-4D97-AF65-F5344CB8AC3E}">
        <p14:creationId xmlns:p14="http://schemas.microsoft.com/office/powerpoint/2010/main" val="3575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9C8-36F1-489D-92F9-E21A8C1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tiles you want to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49D87-FFDE-4C14-B92A-2131A0B7D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4D79BE1-94CF-4C7A-AE51-CD349C307A11}"/>
              </a:ext>
            </a:extLst>
          </p:cNvPr>
          <p:cNvSpPr/>
          <p:nvPr/>
        </p:nvSpPr>
        <p:spPr>
          <a:xfrm>
            <a:off x="2590800" y="3444240"/>
            <a:ext cx="2438400" cy="738794"/>
          </a:xfrm>
          <a:prstGeom prst="wedgeRoundRectCallout">
            <a:avLst>
              <a:gd name="adj1" fmla="val 89917"/>
              <a:gd name="adj2" fmla="val -218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Tiles end up here</a:t>
            </a:r>
          </a:p>
        </p:txBody>
      </p:sp>
    </p:spTree>
    <p:extLst>
      <p:ext uri="{BB962C8B-B14F-4D97-AF65-F5344CB8AC3E}">
        <p14:creationId xmlns:p14="http://schemas.microsoft.com/office/powerpoint/2010/main" val="21840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191E-6419-486E-ACF4-6F212B8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“Paint” your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9ACC0-AF74-44F2-A6B6-3821778ED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EE1FF7-3424-45D2-AFAE-7CE1A420ABF0}"/>
              </a:ext>
            </a:extLst>
          </p:cNvPr>
          <p:cNvSpPr/>
          <p:nvPr/>
        </p:nvSpPr>
        <p:spPr>
          <a:xfrm>
            <a:off x="6781800" y="4063309"/>
            <a:ext cx="2057400" cy="476236"/>
          </a:xfrm>
          <a:prstGeom prst="wedgeRoundRectCallout">
            <a:avLst>
              <a:gd name="adj1" fmla="val -30006"/>
              <a:gd name="adj2" fmla="val -174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tiles here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211378-D589-4AE6-A73F-18C04BD16E65}"/>
              </a:ext>
            </a:extLst>
          </p:cNvPr>
          <p:cNvSpPr/>
          <p:nvPr/>
        </p:nvSpPr>
        <p:spPr>
          <a:xfrm>
            <a:off x="533400" y="2723014"/>
            <a:ext cx="2362200" cy="476236"/>
          </a:xfrm>
          <a:prstGeom prst="wedgeRoundRectCallout">
            <a:avLst>
              <a:gd name="adj1" fmla="val 76661"/>
              <a:gd name="adj2" fmla="val -86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in here to paint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17EFBFF-B12A-4B0C-95CF-D1B8E1B7A770}"/>
              </a:ext>
            </a:extLst>
          </p:cNvPr>
          <p:cNvSpPr/>
          <p:nvPr/>
        </p:nvSpPr>
        <p:spPr>
          <a:xfrm>
            <a:off x="2819400" y="259214"/>
            <a:ext cx="1257300" cy="476236"/>
          </a:xfrm>
          <a:prstGeom prst="wedgeRoundRectCallout">
            <a:avLst>
              <a:gd name="adj1" fmla="val 23953"/>
              <a:gd name="adj2" fmla="val 94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Eraser</a:t>
            </a:r>
          </a:p>
        </p:txBody>
      </p:sp>
    </p:spTree>
    <p:extLst>
      <p:ext uri="{BB962C8B-B14F-4D97-AF65-F5344CB8AC3E}">
        <p14:creationId xmlns:p14="http://schemas.microsoft.com/office/powerpoint/2010/main" val="11666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E8DB-86F5-4ADA-9A87-3A9A8587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some items from the items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AB05-9D75-4200-AF12-50954317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456" y="685800"/>
            <a:ext cx="7014888" cy="4551363"/>
          </a:xfrm>
        </p:spPr>
      </p:pic>
    </p:spTree>
    <p:extLst>
      <p:ext uri="{BB962C8B-B14F-4D97-AF65-F5344CB8AC3E}">
        <p14:creationId xmlns:p14="http://schemas.microsoft.com/office/powerpoint/2010/main" val="326639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09AA-F212-4004-B63D-E2A1BBFA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coins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23CD2-BAEB-4478-BC54-9EB7595D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83" y="685800"/>
            <a:ext cx="7013434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A6E5803-B8FF-46DA-8D05-A31F4E0BE149}"/>
              </a:ext>
            </a:extLst>
          </p:cNvPr>
          <p:cNvSpPr/>
          <p:nvPr/>
        </p:nvSpPr>
        <p:spPr>
          <a:xfrm>
            <a:off x="4572000" y="447682"/>
            <a:ext cx="2057400" cy="476236"/>
          </a:xfrm>
          <a:prstGeom prst="wedgeRoundRectCallout">
            <a:avLst>
              <a:gd name="adj1" fmla="val 57401"/>
              <a:gd name="adj2" fmla="val 130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coins layer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002AA56-DECB-418D-AD46-9FD577A6DAB4}"/>
              </a:ext>
            </a:extLst>
          </p:cNvPr>
          <p:cNvSpPr/>
          <p:nvPr/>
        </p:nvSpPr>
        <p:spPr>
          <a:xfrm>
            <a:off x="1295400" y="923918"/>
            <a:ext cx="2057400" cy="661359"/>
          </a:xfrm>
          <a:prstGeom prst="wedgeRoundRectCallout">
            <a:avLst>
              <a:gd name="adj1" fmla="val 57401"/>
              <a:gd name="adj2" fmla="val 104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coins on the coin layer.</a:t>
            </a:r>
          </a:p>
        </p:txBody>
      </p:sp>
    </p:spTree>
    <p:extLst>
      <p:ext uri="{BB962C8B-B14F-4D97-AF65-F5344CB8AC3E}">
        <p14:creationId xmlns:p14="http://schemas.microsoft.com/office/powerpoint/2010/main" val="7852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971-4C41-49CB-A188-5D371F6D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constants for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1A7AEF-D2CB-4605-9B1F-30467CB15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554037"/>
            <a:ext cx="7032679" cy="455136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77F2E1-C9A2-49FE-A19E-D023FE4BC917}"/>
              </a:ext>
            </a:extLst>
          </p:cNvPr>
          <p:cNvSpPr/>
          <p:nvPr/>
        </p:nvSpPr>
        <p:spPr>
          <a:xfrm>
            <a:off x="1048040" y="2819400"/>
            <a:ext cx="4133560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8C02C44-B4C7-45EB-80A1-77EC0C7C787A}"/>
              </a:ext>
            </a:extLst>
          </p:cNvPr>
          <p:cNvSpPr/>
          <p:nvPr/>
        </p:nvSpPr>
        <p:spPr>
          <a:xfrm>
            <a:off x="4724400" y="1889760"/>
            <a:ext cx="2209800" cy="515937"/>
          </a:xfrm>
          <a:prstGeom prst="wedgeRoundRectCallout">
            <a:avLst>
              <a:gd name="adj1" fmla="val -41413"/>
              <a:gd name="adj2" fmla="val 120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constants.</a:t>
            </a:r>
          </a:p>
        </p:txBody>
      </p:sp>
    </p:spTree>
    <p:extLst>
      <p:ext uri="{BB962C8B-B14F-4D97-AF65-F5344CB8AC3E}">
        <p14:creationId xmlns:p14="http://schemas.microsoft.com/office/powerpoint/2010/main" val="1048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07D7-6AA0-4349-AB9F-C6CB2010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spacial</a:t>
            </a:r>
            <a:r>
              <a:rPr lang="en-US" dirty="0"/>
              <a:t> hash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22ABB-EEB5-4E31-9C99-6410D4C6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09600"/>
            <a:ext cx="7032679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217C-56F3-4EE2-9C4D-D16E0B409ACE}"/>
              </a:ext>
            </a:extLst>
          </p:cNvPr>
          <p:cNvSpPr/>
          <p:nvPr/>
        </p:nvSpPr>
        <p:spPr>
          <a:xfrm>
            <a:off x="3505200" y="1905000"/>
            <a:ext cx="9906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1658E3E-6FB5-4951-B6A6-D32A49F65561}"/>
              </a:ext>
            </a:extLst>
          </p:cNvPr>
          <p:cNvSpPr/>
          <p:nvPr/>
        </p:nvSpPr>
        <p:spPr>
          <a:xfrm>
            <a:off x="4648200" y="1143000"/>
            <a:ext cx="2365095" cy="4127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spatial hash.</a:t>
            </a:r>
          </a:p>
        </p:txBody>
      </p:sp>
    </p:spTree>
    <p:extLst>
      <p:ext uri="{BB962C8B-B14F-4D97-AF65-F5344CB8AC3E}">
        <p14:creationId xmlns:p14="http://schemas.microsoft.com/office/powerpoint/2010/main" val="17618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59D1-6617-4FA5-A247-5DCB1534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Remove existing code that creates the ground and coins from setup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9571D-F6D0-4AF1-9B10-F934CE0A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533400"/>
            <a:ext cx="7032679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B664303-68BF-41F9-838B-CF3B8433C5C4}"/>
              </a:ext>
            </a:extLst>
          </p:cNvPr>
          <p:cNvSpPr/>
          <p:nvPr/>
        </p:nvSpPr>
        <p:spPr>
          <a:xfrm>
            <a:off x="6172200" y="1752600"/>
            <a:ext cx="2441295" cy="6413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 this from setup method.</a:t>
            </a:r>
          </a:p>
        </p:txBody>
      </p:sp>
    </p:spTree>
    <p:extLst>
      <p:ext uri="{BB962C8B-B14F-4D97-AF65-F5344CB8AC3E}">
        <p14:creationId xmlns:p14="http://schemas.microsoft.com/office/powerpoint/2010/main" val="30587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EB6E1FF-49F7-42BA-B868-B44B2C950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09600"/>
            <a:ext cx="7032679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CE913-9680-4E19-A634-CD95D69E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code using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49871-E0BC-4611-B9C8-9EF9B8B5B9B9}"/>
              </a:ext>
            </a:extLst>
          </p:cNvPr>
          <p:cNvSpPr/>
          <p:nvPr/>
        </p:nvSpPr>
        <p:spPr>
          <a:xfrm>
            <a:off x="1524000" y="1032510"/>
            <a:ext cx="6324600" cy="353949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7B0809D-1228-4972-B6CD-2E9F4F8DE26E}"/>
              </a:ext>
            </a:extLst>
          </p:cNvPr>
          <p:cNvSpPr/>
          <p:nvPr/>
        </p:nvSpPr>
        <p:spPr>
          <a:xfrm>
            <a:off x="6248400" y="609600"/>
            <a:ext cx="2365095" cy="412750"/>
          </a:xfrm>
          <a:prstGeom prst="wedgeRoundRectCallout">
            <a:avLst>
              <a:gd name="adj1" fmla="val -55160"/>
              <a:gd name="adj2" fmla="val 154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code</a:t>
            </a:r>
          </a:p>
        </p:txBody>
      </p:sp>
    </p:spTree>
    <p:extLst>
      <p:ext uri="{BB962C8B-B14F-4D97-AF65-F5344CB8AC3E}">
        <p14:creationId xmlns:p14="http://schemas.microsoft.com/office/powerpoint/2010/main" val="11727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2BC-5BF3-49A9-B40E-DBA12E1F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sure </a:t>
            </a:r>
            <a:r>
              <a:rPr lang="en-US" sz="2800" dirty="0" err="1"/>
              <a:t>map.tmx</a:t>
            </a:r>
            <a:r>
              <a:rPr lang="en-US" sz="2800" dirty="0"/>
              <a:t> is in same folder as .</a:t>
            </a:r>
            <a:r>
              <a:rPr lang="en-US" sz="2800" dirty="0" err="1"/>
              <a:t>py</a:t>
            </a:r>
            <a:r>
              <a:rPr lang="en-US" sz="2800" dirty="0"/>
              <a:t> program and spelling is correct</a:t>
            </a:r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560CFF0B-2A2F-4DE0-BD08-A8A501CC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0" y="685800"/>
            <a:ext cx="7032679" cy="45513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5771D-1DDB-43A2-9C91-341FE27F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88725"/>
            <a:ext cx="5761219" cy="3017782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E7F27A3-A377-4361-8EF6-E2526664C23B}"/>
              </a:ext>
            </a:extLst>
          </p:cNvPr>
          <p:cNvSpPr/>
          <p:nvPr/>
        </p:nvSpPr>
        <p:spPr>
          <a:xfrm rot="1456741">
            <a:off x="3062248" y="2082030"/>
            <a:ext cx="2181303" cy="2230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B546-E418-4D58-A697-ABC4C8F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names match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2E1AF-6EF8-41A6-9E32-9718A0E3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654621"/>
            <a:ext cx="7032679" cy="4551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10E1E-66FC-4E9F-BB39-F32D0E8B1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72" b="51035"/>
          <a:stretch/>
        </p:blipFill>
        <p:spPr>
          <a:xfrm>
            <a:off x="5791200" y="457199"/>
            <a:ext cx="3388360" cy="4779265"/>
          </a:xfrm>
          <a:custGeom>
            <a:avLst/>
            <a:gdLst>
              <a:gd name="connsiteX0" fmla="*/ 0 w 3388360"/>
              <a:gd name="connsiteY0" fmla="*/ 0 h 4779265"/>
              <a:gd name="connsiteX1" fmla="*/ 711556 w 3388360"/>
              <a:gd name="connsiteY1" fmla="*/ 0 h 4779265"/>
              <a:gd name="connsiteX2" fmla="*/ 1423111 w 3388360"/>
              <a:gd name="connsiteY2" fmla="*/ 0 h 4779265"/>
              <a:gd name="connsiteX3" fmla="*/ 2033016 w 3388360"/>
              <a:gd name="connsiteY3" fmla="*/ 0 h 4779265"/>
              <a:gd name="connsiteX4" fmla="*/ 2710688 w 3388360"/>
              <a:gd name="connsiteY4" fmla="*/ 0 h 4779265"/>
              <a:gd name="connsiteX5" fmla="*/ 3388360 w 3388360"/>
              <a:gd name="connsiteY5" fmla="*/ 0 h 4779265"/>
              <a:gd name="connsiteX6" fmla="*/ 3388360 w 3388360"/>
              <a:gd name="connsiteY6" fmla="*/ 634959 h 4779265"/>
              <a:gd name="connsiteX7" fmla="*/ 3388360 w 3388360"/>
              <a:gd name="connsiteY7" fmla="*/ 1174334 h 4779265"/>
              <a:gd name="connsiteX8" fmla="*/ 3388360 w 3388360"/>
              <a:gd name="connsiteY8" fmla="*/ 1904878 h 4779265"/>
              <a:gd name="connsiteX9" fmla="*/ 3388360 w 3388360"/>
              <a:gd name="connsiteY9" fmla="*/ 2635423 h 4779265"/>
              <a:gd name="connsiteX10" fmla="*/ 3388360 w 3388360"/>
              <a:gd name="connsiteY10" fmla="*/ 3222590 h 4779265"/>
              <a:gd name="connsiteX11" fmla="*/ 3388360 w 3388360"/>
              <a:gd name="connsiteY11" fmla="*/ 3809757 h 4779265"/>
              <a:gd name="connsiteX12" fmla="*/ 3388360 w 3388360"/>
              <a:gd name="connsiteY12" fmla="*/ 4779265 h 4779265"/>
              <a:gd name="connsiteX13" fmla="*/ 2642921 w 3388360"/>
              <a:gd name="connsiteY13" fmla="*/ 4779265 h 4779265"/>
              <a:gd name="connsiteX14" fmla="*/ 2033016 w 3388360"/>
              <a:gd name="connsiteY14" fmla="*/ 4779265 h 4779265"/>
              <a:gd name="connsiteX15" fmla="*/ 1423111 w 3388360"/>
              <a:gd name="connsiteY15" fmla="*/ 4779265 h 4779265"/>
              <a:gd name="connsiteX16" fmla="*/ 847090 w 3388360"/>
              <a:gd name="connsiteY16" fmla="*/ 4779265 h 4779265"/>
              <a:gd name="connsiteX17" fmla="*/ 0 w 3388360"/>
              <a:gd name="connsiteY17" fmla="*/ 4779265 h 4779265"/>
              <a:gd name="connsiteX18" fmla="*/ 0 w 3388360"/>
              <a:gd name="connsiteY18" fmla="*/ 4192098 h 4779265"/>
              <a:gd name="connsiteX19" fmla="*/ 0 w 3388360"/>
              <a:gd name="connsiteY19" fmla="*/ 3461553 h 4779265"/>
              <a:gd name="connsiteX20" fmla="*/ 0 w 3388360"/>
              <a:gd name="connsiteY20" fmla="*/ 2922179 h 4779265"/>
              <a:gd name="connsiteX21" fmla="*/ 0 w 3388360"/>
              <a:gd name="connsiteY21" fmla="*/ 2143842 h 4779265"/>
              <a:gd name="connsiteX22" fmla="*/ 0 w 3388360"/>
              <a:gd name="connsiteY22" fmla="*/ 1604468 h 4779265"/>
              <a:gd name="connsiteX23" fmla="*/ 0 w 3388360"/>
              <a:gd name="connsiteY23" fmla="*/ 969508 h 4779265"/>
              <a:gd name="connsiteX24" fmla="*/ 0 w 3388360"/>
              <a:gd name="connsiteY24" fmla="*/ 0 h 47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88360" h="4779265" fill="none" extrusionOk="0">
                <a:moveTo>
                  <a:pt x="0" y="0"/>
                </a:moveTo>
                <a:cubicBezTo>
                  <a:pt x="184138" y="24126"/>
                  <a:pt x="431740" y="31872"/>
                  <a:pt x="711556" y="0"/>
                </a:cubicBezTo>
                <a:cubicBezTo>
                  <a:pt x="991372" y="-31872"/>
                  <a:pt x="1091607" y="9555"/>
                  <a:pt x="1423111" y="0"/>
                </a:cubicBezTo>
                <a:cubicBezTo>
                  <a:pt x="1754616" y="-9555"/>
                  <a:pt x="1795161" y="27267"/>
                  <a:pt x="2033016" y="0"/>
                </a:cubicBezTo>
                <a:cubicBezTo>
                  <a:pt x="2270871" y="-27267"/>
                  <a:pt x="2565524" y="4158"/>
                  <a:pt x="2710688" y="0"/>
                </a:cubicBezTo>
                <a:cubicBezTo>
                  <a:pt x="2855852" y="-4158"/>
                  <a:pt x="3164376" y="-31664"/>
                  <a:pt x="3388360" y="0"/>
                </a:cubicBezTo>
                <a:cubicBezTo>
                  <a:pt x="3367978" y="188404"/>
                  <a:pt x="3391750" y="494866"/>
                  <a:pt x="3388360" y="634959"/>
                </a:cubicBezTo>
                <a:cubicBezTo>
                  <a:pt x="3384970" y="775052"/>
                  <a:pt x="3365120" y="1040598"/>
                  <a:pt x="3388360" y="1174334"/>
                </a:cubicBezTo>
                <a:cubicBezTo>
                  <a:pt x="3411600" y="1308071"/>
                  <a:pt x="3408118" y="1731822"/>
                  <a:pt x="3388360" y="1904878"/>
                </a:cubicBezTo>
                <a:cubicBezTo>
                  <a:pt x="3368602" y="2077934"/>
                  <a:pt x="3402065" y="2345491"/>
                  <a:pt x="3388360" y="2635423"/>
                </a:cubicBezTo>
                <a:cubicBezTo>
                  <a:pt x="3374655" y="2925356"/>
                  <a:pt x="3370771" y="2953785"/>
                  <a:pt x="3388360" y="3222590"/>
                </a:cubicBezTo>
                <a:cubicBezTo>
                  <a:pt x="3405949" y="3491395"/>
                  <a:pt x="3369456" y="3533511"/>
                  <a:pt x="3388360" y="3809757"/>
                </a:cubicBezTo>
                <a:cubicBezTo>
                  <a:pt x="3407264" y="4086003"/>
                  <a:pt x="3399922" y="4326613"/>
                  <a:pt x="3388360" y="4779265"/>
                </a:cubicBezTo>
                <a:cubicBezTo>
                  <a:pt x="3050503" y="4769803"/>
                  <a:pt x="2915098" y="4767711"/>
                  <a:pt x="2642921" y="4779265"/>
                </a:cubicBezTo>
                <a:cubicBezTo>
                  <a:pt x="2370744" y="4790819"/>
                  <a:pt x="2337564" y="4798855"/>
                  <a:pt x="2033016" y="4779265"/>
                </a:cubicBezTo>
                <a:cubicBezTo>
                  <a:pt x="1728468" y="4759675"/>
                  <a:pt x="1696115" y="4794764"/>
                  <a:pt x="1423111" y="4779265"/>
                </a:cubicBezTo>
                <a:cubicBezTo>
                  <a:pt x="1150107" y="4763766"/>
                  <a:pt x="1061574" y="4782653"/>
                  <a:pt x="847090" y="4779265"/>
                </a:cubicBezTo>
                <a:cubicBezTo>
                  <a:pt x="632606" y="4775877"/>
                  <a:pt x="391514" y="4810779"/>
                  <a:pt x="0" y="4779265"/>
                </a:cubicBezTo>
                <a:cubicBezTo>
                  <a:pt x="-6630" y="4594158"/>
                  <a:pt x="3719" y="4344212"/>
                  <a:pt x="0" y="4192098"/>
                </a:cubicBezTo>
                <a:cubicBezTo>
                  <a:pt x="-3719" y="4039984"/>
                  <a:pt x="-22242" y="3663563"/>
                  <a:pt x="0" y="3461553"/>
                </a:cubicBezTo>
                <a:cubicBezTo>
                  <a:pt x="22242" y="3259544"/>
                  <a:pt x="-6046" y="3113626"/>
                  <a:pt x="0" y="2922179"/>
                </a:cubicBezTo>
                <a:cubicBezTo>
                  <a:pt x="6046" y="2730732"/>
                  <a:pt x="-34516" y="2442053"/>
                  <a:pt x="0" y="2143842"/>
                </a:cubicBezTo>
                <a:cubicBezTo>
                  <a:pt x="34516" y="1845631"/>
                  <a:pt x="-6815" y="1796823"/>
                  <a:pt x="0" y="1604468"/>
                </a:cubicBezTo>
                <a:cubicBezTo>
                  <a:pt x="6815" y="1412113"/>
                  <a:pt x="-28013" y="1257439"/>
                  <a:pt x="0" y="969508"/>
                </a:cubicBezTo>
                <a:cubicBezTo>
                  <a:pt x="28013" y="681577"/>
                  <a:pt x="28596" y="313051"/>
                  <a:pt x="0" y="0"/>
                </a:cubicBezTo>
                <a:close/>
              </a:path>
              <a:path w="3388360" h="4779265" stroke="0" extrusionOk="0">
                <a:moveTo>
                  <a:pt x="0" y="0"/>
                </a:moveTo>
                <a:cubicBezTo>
                  <a:pt x="309168" y="17186"/>
                  <a:pt x="402683" y="-12999"/>
                  <a:pt x="643788" y="0"/>
                </a:cubicBezTo>
                <a:cubicBezTo>
                  <a:pt x="884893" y="12999"/>
                  <a:pt x="1140471" y="23656"/>
                  <a:pt x="1287577" y="0"/>
                </a:cubicBezTo>
                <a:cubicBezTo>
                  <a:pt x="1434683" y="-23656"/>
                  <a:pt x="1701090" y="-20658"/>
                  <a:pt x="1863598" y="0"/>
                </a:cubicBezTo>
                <a:cubicBezTo>
                  <a:pt x="2026106" y="20658"/>
                  <a:pt x="2312052" y="3468"/>
                  <a:pt x="2541270" y="0"/>
                </a:cubicBezTo>
                <a:cubicBezTo>
                  <a:pt x="2770488" y="-3468"/>
                  <a:pt x="3187978" y="36826"/>
                  <a:pt x="3388360" y="0"/>
                </a:cubicBezTo>
                <a:cubicBezTo>
                  <a:pt x="3377670" y="231076"/>
                  <a:pt x="3411927" y="333476"/>
                  <a:pt x="3388360" y="634959"/>
                </a:cubicBezTo>
                <a:cubicBezTo>
                  <a:pt x="3364793" y="936442"/>
                  <a:pt x="3376989" y="1142828"/>
                  <a:pt x="3388360" y="1269919"/>
                </a:cubicBezTo>
                <a:cubicBezTo>
                  <a:pt x="3399731" y="1397010"/>
                  <a:pt x="3397877" y="1595424"/>
                  <a:pt x="3388360" y="1857086"/>
                </a:cubicBezTo>
                <a:cubicBezTo>
                  <a:pt x="3378843" y="2118748"/>
                  <a:pt x="3377867" y="2242530"/>
                  <a:pt x="3388360" y="2587631"/>
                </a:cubicBezTo>
                <a:cubicBezTo>
                  <a:pt x="3398853" y="2932732"/>
                  <a:pt x="3397451" y="2894700"/>
                  <a:pt x="3388360" y="3127005"/>
                </a:cubicBezTo>
                <a:cubicBezTo>
                  <a:pt x="3379269" y="3359310"/>
                  <a:pt x="3356440" y="3652583"/>
                  <a:pt x="3388360" y="3809757"/>
                </a:cubicBezTo>
                <a:cubicBezTo>
                  <a:pt x="3420280" y="3966931"/>
                  <a:pt x="3414104" y="4514323"/>
                  <a:pt x="3388360" y="4779265"/>
                </a:cubicBezTo>
                <a:cubicBezTo>
                  <a:pt x="3233807" y="4789416"/>
                  <a:pt x="3074567" y="4802035"/>
                  <a:pt x="2812339" y="4779265"/>
                </a:cubicBezTo>
                <a:cubicBezTo>
                  <a:pt x="2550111" y="4756495"/>
                  <a:pt x="2440299" y="4811491"/>
                  <a:pt x="2100783" y="4779265"/>
                </a:cubicBezTo>
                <a:cubicBezTo>
                  <a:pt x="1761267" y="4747039"/>
                  <a:pt x="1740556" y="4782531"/>
                  <a:pt x="1456995" y="4779265"/>
                </a:cubicBezTo>
                <a:cubicBezTo>
                  <a:pt x="1173434" y="4775999"/>
                  <a:pt x="1058250" y="4774440"/>
                  <a:pt x="847090" y="4779265"/>
                </a:cubicBezTo>
                <a:cubicBezTo>
                  <a:pt x="635930" y="4784090"/>
                  <a:pt x="323294" y="4776495"/>
                  <a:pt x="0" y="4779265"/>
                </a:cubicBezTo>
                <a:cubicBezTo>
                  <a:pt x="9718" y="4635288"/>
                  <a:pt x="-25803" y="4442302"/>
                  <a:pt x="0" y="4192098"/>
                </a:cubicBezTo>
                <a:cubicBezTo>
                  <a:pt x="25803" y="3941894"/>
                  <a:pt x="7546" y="3715038"/>
                  <a:pt x="0" y="3509346"/>
                </a:cubicBezTo>
                <a:cubicBezTo>
                  <a:pt x="-7546" y="3303654"/>
                  <a:pt x="17736" y="3112343"/>
                  <a:pt x="0" y="2922179"/>
                </a:cubicBezTo>
                <a:cubicBezTo>
                  <a:pt x="-17736" y="2732015"/>
                  <a:pt x="21734" y="2431073"/>
                  <a:pt x="0" y="2191634"/>
                </a:cubicBezTo>
                <a:cubicBezTo>
                  <a:pt x="-21734" y="1952195"/>
                  <a:pt x="4007" y="1663194"/>
                  <a:pt x="0" y="1461090"/>
                </a:cubicBezTo>
                <a:cubicBezTo>
                  <a:pt x="-4007" y="1258986"/>
                  <a:pt x="17285" y="1094683"/>
                  <a:pt x="0" y="730545"/>
                </a:cubicBezTo>
                <a:cubicBezTo>
                  <a:pt x="-17285" y="366407"/>
                  <a:pt x="15270" y="3383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61948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3663CDB-8F59-498F-B271-5327143CFD8D}"/>
              </a:ext>
            </a:extLst>
          </p:cNvPr>
          <p:cNvSpPr/>
          <p:nvPr/>
        </p:nvSpPr>
        <p:spPr>
          <a:xfrm rot="199777">
            <a:off x="3422741" y="1832012"/>
            <a:ext cx="3063926" cy="169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4AF8E6A-3728-40A3-8420-6823F6BFDB11}"/>
              </a:ext>
            </a:extLst>
          </p:cNvPr>
          <p:cNvSpPr/>
          <p:nvPr/>
        </p:nvSpPr>
        <p:spPr>
          <a:xfrm rot="199777">
            <a:off x="2883494" y="2059702"/>
            <a:ext cx="3464926" cy="198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F6A1-0F32-4F12-9857-FAB5D93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 with Ctrl-F5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F27DA-23CC-426A-9BEA-EB7809B9E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</p:spTree>
    <p:extLst>
      <p:ext uri="{BB962C8B-B14F-4D97-AF65-F5344CB8AC3E}">
        <p14:creationId xmlns:p14="http://schemas.microsoft.com/office/powerpoint/2010/main" val="144113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286B-C1C4-4A13-94ED-1CB5FCE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079D-FFFC-4D6C-B235-9DF74991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a Map Editor</a:t>
            </a:r>
          </a:p>
        </p:txBody>
      </p:sp>
    </p:spTree>
    <p:extLst>
      <p:ext uri="{BB962C8B-B14F-4D97-AF65-F5344CB8AC3E}">
        <p14:creationId xmlns:p14="http://schemas.microsoft.com/office/powerpoint/2010/main" val="230132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ACA83-D506-4B7B-84FF-260BCC7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Map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8BFDE-3F89-4292-8541-BE615182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part, we’ll restart with a new program. </a:t>
            </a:r>
          </a:p>
          <a:p>
            <a:r>
              <a:rPr lang="en-US" dirty="0"/>
              <a:t>Instead of placing our tiles by code, we’ll use a map editor.</a:t>
            </a:r>
          </a:p>
          <a:p>
            <a:endParaRPr lang="en-US" dirty="0"/>
          </a:p>
          <a:p>
            <a:r>
              <a:rPr lang="en-US" dirty="0"/>
              <a:t>Download and install the Tiled Map Editor.</a:t>
            </a:r>
          </a:p>
          <a:p>
            <a:r>
              <a:rPr lang="en-US" dirty="0">
                <a:hlinkClick r:id="rId2"/>
              </a:rPr>
              <a:t>https://www.mapeditor.org/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D24-DD7A-46DC-A1FD-8AC31C3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Download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2CE52-738C-4DE3-A146-8028DABD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53825"/>
            <a:ext cx="7543800" cy="441531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5DE89E2-FC35-4CBF-8387-9E80F556D6B2}"/>
              </a:ext>
            </a:extLst>
          </p:cNvPr>
          <p:cNvSpPr/>
          <p:nvPr/>
        </p:nvSpPr>
        <p:spPr>
          <a:xfrm>
            <a:off x="1295400" y="1688862"/>
            <a:ext cx="2438400" cy="738794"/>
          </a:xfrm>
          <a:prstGeom prst="wedgeRoundRectCallout">
            <a:avLst>
              <a:gd name="adj1" fmla="val 39005"/>
              <a:gd name="adj2" fmla="val 136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52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A950-493A-4209-93B2-F69E5367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Download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0E8A3-0CAC-47C3-A19E-7C0D6581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53825"/>
            <a:ext cx="7543800" cy="441531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A0A6708-B85E-4320-B824-E9DC3904AC9D}"/>
              </a:ext>
            </a:extLst>
          </p:cNvPr>
          <p:cNvSpPr/>
          <p:nvPr/>
        </p:nvSpPr>
        <p:spPr>
          <a:xfrm>
            <a:off x="914400" y="533400"/>
            <a:ext cx="2438400" cy="738794"/>
          </a:xfrm>
          <a:prstGeom prst="wedgeRoundRectCallout">
            <a:avLst>
              <a:gd name="adj1" fmla="val 13172"/>
              <a:gd name="adj2" fmla="val 1297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4761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CB8-4630-4191-A7C7-A2DD2C4C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is optional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F9015-597A-4275-BF97-8BB54544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13" y="685800"/>
            <a:ext cx="3181174" cy="4551363"/>
          </a:xfr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2D9D0E-4D07-4806-AD0D-0F34A7ACCF8B}"/>
              </a:ext>
            </a:extLst>
          </p:cNvPr>
          <p:cNvSpPr/>
          <p:nvPr/>
        </p:nvSpPr>
        <p:spPr>
          <a:xfrm>
            <a:off x="6120943" y="653902"/>
            <a:ext cx="2438400" cy="738794"/>
          </a:xfrm>
          <a:prstGeom prst="wedgeRoundRectCallout">
            <a:avLst>
              <a:gd name="adj1" fmla="val -105113"/>
              <a:gd name="adj2" fmla="val 66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try for free.</a:t>
            </a:r>
          </a:p>
        </p:txBody>
      </p:sp>
    </p:spTree>
    <p:extLst>
      <p:ext uri="{BB962C8B-B14F-4D97-AF65-F5344CB8AC3E}">
        <p14:creationId xmlns:p14="http://schemas.microsoft.com/office/powerpoint/2010/main" val="27576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09D4-7B9F-4039-8599-9778593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Select appropriate version for your machine.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A0E3EE-1AD5-42F2-98AF-8731E433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27" y="743869"/>
            <a:ext cx="6988146" cy="4435224"/>
          </a:xfrm>
        </p:spPr>
      </p:pic>
    </p:spTree>
    <p:extLst>
      <p:ext uri="{BB962C8B-B14F-4D97-AF65-F5344CB8AC3E}">
        <p14:creationId xmlns:p14="http://schemas.microsoft.com/office/powerpoint/2010/main" val="28989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329-F32E-440A-87FD-804E34F9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File -&gt; New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316CD-17EC-4077-B254-36675445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1" y="685800"/>
            <a:ext cx="7471457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4FD40C3-7178-47BC-B43C-6B7156445B66}"/>
              </a:ext>
            </a:extLst>
          </p:cNvPr>
          <p:cNvSpPr/>
          <p:nvPr/>
        </p:nvSpPr>
        <p:spPr>
          <a:xfrm>
            <a:off x="5257800" y="533400"/>
            <a:ext cx="2438400" cy="738794"/>
          </a:xfrm>
          <a:prstGeom prst="wedgeRoundRectCallout">
            <a:avLst>
              <a:gd name="adj1" fmla="val -106421"/>
              <a:gd name="adj2" fmla="val 25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New Map</a:t>
            </a:r>
          </a:p>
        </p:txBody>
      </p:sp>
    </p:spTree>
    <p:extLst>
      <p:ext uri="{BB962C8B-B14F-4D97-AF65-F5344CB8AC3E}">
        <p14:creationId xmlns:p14="http://schemas.microsoft.com/office/powerpoint/2010/main" val="15364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15294</TotalTime>
  <Words>446</Words>
  <Application>Microsoft Office PowerPoint</Application>
  <PresentationFormat>On-screen Show (4:3)</PresentationFormat>
  <Paragraphs>79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8</vt:lpstr>
      <vt:lpstr>Create a Map File</vt:lpstr>
      <vt:lpstr>Click on Download link</vt:lpstr>
      <vt:lpstr>Click on Download link</vt:lpstr>
      <vt:lpstr>Donation is optional</vt:lpstr>
      <vt:lpstr>Select appropriate version for your machine.</vt:lpstr>
      <vt:lpstr>Click File -&gt; New Map</vt:lpstr>
      <vt:lpstr>Enter configuration and click Save As</vt:lpstr>
      <vt:lpstr>Save as map.tmx</vt:lpstr>
      <vt:lpstr>PowerPoint Presentation</vt:lpstr>
      <vt:lpstr>Set Name, Type and Embed in Map </vt:lpstr>
      <vt:lpstr>Click on the wrench icon</vt:lpstr>
      <vt:lpstr>Add Tiles</vt:lpstr>
      <vt:lpstr>Navigate to downloaded image and pick images you want</vt:lpstr>
      <vt:lpstr>Add tiles you want to use</vt:lpstr>
      <vt:lpstr>“Paint” your level</vt:lpstr>
      <vt:lpstr>Add some items from the items folder</vt:lpstr>
      <vt:lpstr>Add a coins layer</vt:lpstr>
      <vt:lpstr>Add constants for map</vt:lpstr>
      <vt:lpstr>Remove spacial hash</vt:lpstr>
      <vt:lpstr>Remove existing code that creates the ground and coins from setup method</vt:lpstr>
      <vt:lpstr>Add new code using map</vt:lpstr>
      <vt:lpstr>Make sure map.tmx is in same folder as .py program and spelling is correct</vt:lpstr>
      <vt:lpstr>Make sure names match</vt:lpstr>
      <vt:lpstr>Test level with Ctrl-F5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304</cp:revision>
  <dcterms:created xsi:type="dcterms:W3CDTF">2014-07-06T04:18:32Z</dcterms:created>
  <dcterms:modified xsi:type="dcterms:W3CDTF">2021-04-09T04:19:47Z</dcterms:modified>
</cp:coreProperties>
</file>