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314" r:id="rId3"/>
    <p:sldId id="375" r:id="rId4"/>
    <p:sldId id="432" r:id="rId5"/>
    <p:sldId id="433" r:id="rId6"/>
    <p:sldId id="434" r:id="rId7"/>
    <p:sldId id="448" r:id="rId8"/>
    <p:sldId id="449" r:id="rId9"/>
    <p:sldId id="435" r:id="rId10"/>
    <p:sldId id="436" r:id="rId11"/>
    <p:sldId id="437" r:id="rId12"/>
    <p:sldId id="438" r:id="rId13"/>
    <p:sldId id="446" r:id="rId14"/>
    <p:sldId id="439" r:id="rId15"/>
    <p:sldId id="440" r:id="rId16"/>
    <p:sldId id="441" r:id="rId17"/>
    <p:sldId id="442" r:id="rId18"/>
    <p:sldId id="445" r:id="rId19"/>
    <p:sldId id="447" r:id="rId20"/>
    <p:sldId id="3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5"/>
            <p14:sldId id="432"/>
            <p14:sldId id="433"/>
            <p14:sldId id="434"/>
            <p14:sldId id="448"/>
            <p14:sldId id="449"/>
            <p14:sldId id="435"/>
            <p14:sldId id="436"/>
            <p14:sldId id="437"/>
            <p14:sldId id="438"/>
            <p14:sldId id="446"/>
            <p14:sldId id="439"/>
            <p14:sldId id="440"/>
            <p14:sldId id="441"/>
            <p14:sldId id="442"/>
            <p14:sldId id="445"/>
            <p14:sldId id="447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6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https://realpython.com/python-f-strings/ for f </a:t>
            </a:r>
            <a:r>
              <a:rPr lang="en-US" dirty="0" err="1"/>
              <a:t>formating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f-string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BB1D790-1259-4EA8-90E9-5FE5A95D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7FF01-92E4-4E69-821E-48E1233E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6B4BC8-0BE5-4147-91D6-95345E2DF8CB}"/>
              </a:ext>
            </a:extLst>
          </p:cNvPr>
          <p:cNvSpPr/>
          <p:nvPr/>
        </p:nvSpPr>
        <p:spPr>
          <a:xfrm>
            <a:off x="6400800" y="1371600"/>
            <a:ext cx="2586270" cy="466098"/>
          </a:xfrm>
          <a:prstGeom prst="wedgeRoundRectCallout">
            <a:avLst>
              <a:gd name="adj1" fmla="val -71340"/>
              <a:gd name="adj2" fmla="val 108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layer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D5A17-FC1C-4A08-8224-18E41956BCAF}"/>
              </a:ext>
            </a:extLst>
          </p:cNvPr>
          <p:cNvSpPr/>
          <p:nvPr/>
        </p:nvSpPr>
        <p:spPr>
          <a:xfrm>
            <a:off x="1587978" y="2249635"/>
            <a:ext cx="5334000" cy="1531179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3ACC-B6F9-4CD5-8CE0-E67672B66C5C}"/>
              </a:ext>
            </a:extLst>
          </p:cNvPr>
          <p:cNvSpPr/>
          <p:nvPr/>
        </p:nvSpPr>
        <p:spPr>
          <a:xfrm>
            <a:off x="1587978" y="3990936"/>
            <a:ext cx="2514600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9BBF3AA-9703-40E0-87BC-688F049317DC}"/>
              </a:ext>
            </a:extLst>
          </p:cNvPr>
          <p:cNvSpPr/>
          <p:nvPr/>
        </p:nvSpPr>
        <p:spPr>
          <a:xfrm>
            <a:off x="4886960" y="3637986"/>
            <a:ext cx="3945646" cy="809959"/>
          </a:xfrm>
          <a:prstGeom prst="wedgeRoundRectCallout">
            <a:avLst>
              <a:gd name="adj1" fmla="val -73984"/>
              <a:gd name="adj2" fmla="val 4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map name using f </a:t>
            </a:r>
            <a:r>
              <a:rPr lang="en-US" dirty="0" err="1"/>
              <a:t>formating</a:t>
            </a:r>
            <a:r>
              <a:rPr lang="en-US" dirty="0"/>
              <a:t>. See </a:t>
            </a:r>
            <a:r>
              <a:rPr lang="en-US" dirty="0">
                <a:hlinkClick r:id="rId4"/>
              </a:rPr>
              <a:t>https://realpython.com/python-f-strings/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B2693-DB41-44E9-ABAF-FF3496E2B775}"/>
              </a:ext>
            </a:extLst>
          </p:cNvPr>
          <p:cNvSpPr/>
          <p:nvPr/>
        </p:nvSpPr>
        <p:spPr>
          <a:xfrm>
            <a:off x="1587978" y="4819428"/>
            <a:ext cx="4876800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FDAD1A-1F22-4E49-A0D9-DF57C8EF98CB}"/>
              </a:ext>
            </a:extLst>
          </p:cNvPr>
          <p:cNvSpPr/>
          <p:nvPr/>
        </p:nvSpPr>
        <p:spPr>
          <a:xfrm>
            <a:off x="5562600" y="5110522"/>
            <a:ext cx="2969535" cy="360418"/>
          </a:xfrm>
          <a:prstGeom prst="wedgeRoundRectCallout">
            <a:avLst>
              <a:gd name="adj1" fmla="val -79209"/>
              <a:gd name="adj2" fmla="val -81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right edge of 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68C4B-328D-4392-AFFA-96494F88BC4B}"/>
              </a:ext>
            </a:extLst>
          </p:cNvPr>
          <p:cNvSpPr/>
          <p:nvPr/>
        </p:nvSpPr>
        <p:spPr>
          <a:xfrm>
            <a:off x="1609314" y="4378437"/>
            <a:ext cx="3267486" cy="15590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8" grpId="0" animBg="1"/>
      <p:bldP spid="19" grpId="0" animBg="1"/>
      <p:bldP spid="20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89EBF6-C09E-42A4-9E0D-3486BA83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60844-61DD-4156-86B1-6DFBC1D4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EC7D9-9CBD-4ABF-A734-E8D977510EB0}"/>
              </a:ext>
            </a:extLst>
          </p:cNvPr>
          <p:cNvSpPr/>
          <p:nvPr/>
        </p:nvSpPr>
        <p:spPr>
          <a:xfrm>
            <a:off x="1524000" y="1232269"/>
            <a:ext cx="6400800" cy="364453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EE0FF5-F802-4800-A2E5-D29779AA0F30}"/>
              </a:ext>
            </a:extLst>
          </p:cNvPr>
          <p:cNvSpPr/>
          <p:nvPr/>
        </p:nvSpPr>
        <p:spPr>
          <a:xfrm>
            <a:off x="6553200" y="6858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9303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00C4-4BAE-42B1-A8D4-3D54822A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8F311-8772-497E-A7E2-16E014B5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6766DC-8072-42FD-A4D3-FA4EB57AD83A}"/>
              </a:ext>
            </a:extLst>
          </p:cNvPr>
          <p:cNvSpPr/>
          <p:nvPr/>
        </p:nvSpPr>
        <p:spPr>
          <a:xfrm>
            <a:off x="1600200" y="2438400"/>
            <a:ext cx="5867400" cy="1295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2B974D3-F385-4C80-BBCA-661D255B4285}"/>
              </a:ext>
            </a:extLst>
          </p:cNvPr>
          <p:cNvSpPr/>
          <p:nvPr/>
        </p:nvSpPr>
        <p:spPr>
          <a:xfrm>
            <a:off x="6324600" y="1663198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8730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2B368E-6580-4261-91D6-E0C7A29D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8AE4D-4092-4191-B805-D2111963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main()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7FF89-F9AE-4B03-A84F-4C885241CD16}"/>
              </a:ext>
            </a:extLst>
          </p:cNvPr>
          <p:cNvSpPr/>
          <p:nvPr/>
        </p:nvSpPr>
        <p:spPr>
          <a:xfrm>
            <a:off x="2256790" y="3941064"/>
            <a:ext cx="1096010" cy="24993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60FE583-2589-44E5-91C5-B9FA68308D4B}"/>
              </a:ext>
            </a:extLst>
          </p:cNvPr>
          <p:cNvSpPr/>
          <p:nvPr/>
        </p:nvSpPr>
        <p:spPr>
          <a:xfrm>
            <a:off x="4191000" y="3367810"/>
            <a:ext cx="2286000" cy="573254"/>
          </a:xfrm>
          <a:prstGeom prst="wedgeRoundRectCallout">
            <a:avLst>
              <a:gd name="adj1" fmla="val -85632"/>
              <a:gd name="adj2" fmla="val 663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window.level</a:t>
            </a:r>
            <a:r>
              <a:rPr lang="en-US" dirty="0"/>
              <a:t> as argument to setup call</a:t>
            </a:r>
          </a:p>
        </p:txBody>
      </p:sp>
    </p:spTree>
    <p:extLst>
      <p:ext uri="{BB962C8B-B14F-4D97-AF65-F5344CB8AC3E}">
        <p14:creationId xmlns:p14="http://schemas.microsoft.com/office/powerpoint/2010/main" val="39499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5CD418-1A1F-4B0D-9E70-5220E1EF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6096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6578C-B821-415A-9B50-26869C1D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on_draw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A9ED-D6D5-439A-9B70-489328F2E2F3}"/>
              </a:ext>
            </a:extLst>
          </p:cNvPr>
          <p:cNvSpPr/>
          <p:nvPr/>
        </p:nvSpPr>
        <p:spPr>
          <a:xfrm>
            <a:off x="1524000" y="1981200"/>
            <a:ext cx="2438400" cy="1295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49275FB-BAC7-4203-BDEA-DCD6455A36AD}"/>
              </a:ext>
            </a:extLst>
          </p:cNvPr>
          <p:cNvSpPr/>
          <p:nvPr/>
        </p:nvSpPr>
        <p:spPr>
          <a:xfrm>
            <a:off x="4267200" y="1968795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23405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5317-1FAC-4B70-A0A7-94D4BA0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Update </a:t>
            </a:r>
            <a:r>
              <a:rPr lang="en-US" sz="3200" dirty="0" err="1"/>
              <a:t>on_key_press</a:t>
            </a:r>
            <a:r>
              <a:rPr lang="en-US" sz="3200" dirty="0"/>
              <a:t> and </a:t>
            </a:r>
            <a:r>
              <a:rPr lang="en-US" sz="3200" dirty="0" err="1"/>
              <a:t>on_key_release</a:t>
            </a:r>
            <a:r>
              <a:rPr lang="en-US" sz="3200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E55E5-6E30-447E-BA06-12ACDFD3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04" y="533400"/>
            <a:ext cx="7177992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4716A-6C8C-4BAA-8CD1-C48054A64065}"/>
              </a:ext>
            </a:extLst>
          </p:cNvPr>
          <p:cNvSpPr/>
          <p:nvPr/>
        </p:nvSpPr>
        <p:spPr>
          <a:xfrm>
            <a:off x="1295400" y="1066800"/>
            <a:ext cx="4724400" cy="2743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14DECC4-E710-41F1-9E0E-E982E5A31914}"/>
              </a:ext>
            </a:extLst>
          </p:cNvPr>
          <p:cNvSpPr/>
          <p:nvPr/>
        </p:nvSpPr>
        <p:spPr>
          <a:xfrm>
            <a:off x="6400800" y="9144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and replace original code.</a:t>
            </a:r>
          </a:p>
        </p:txBody>
      </p:sp>
    </p:spTree>
    <p:extLst>
      <p:ext uri="{BB962C8B-B14F-4D97-AF65-F5344CB8AC3E}">
        <p14:creationId xmlns:p14="http://schemas.microsoft.com/office/powerpoint/2010/main" val="38215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C8A3AA-FA6D-48C2-98D1-EAE9C975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17B1C-8C02-40B3-9D42-39270F50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A53C4-0AE9-44D7-8F6D-D8EF78180BB9}"/>
              </a:ext>
            </a:extLst>
          </p:cNvPr>
          <p:cNvSpPr/>
          <p:nvPr/>
        </p:nvSpPr>
        <p:spPr>
          <a:xfrm>
            <a:off x="1447800" y="3487479"/>
            <a:ext cx="4572000" cy="146552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C4CB5AC-88D6-443E-A6C4-8DA0E9572DB5}"/>
              </a:ext>
            </a:extLst>
          </p:cNvPr>
          <p:cNvSpPr/>
          <p:nvPr/>
        </p:nvSpPr>
        <p:spPr>
          <a:xfrm>
            <a:off x="6553200" y="3335079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18190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F84F1F-E372-4117-929A-66304196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FA241-CA00-439E-A22F-EA8FCB8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F1C3A-F945-4843-8E5B-AD4A0196211B}"/>
              </a:ext>
            </a:extLst>
          </p:cNvPr>
          <p:cNvSpPr/>
          <p:nvPr/>
        </p:nvSpPr>
        <p:spPr>
          <a:xfrm>
            <a:off x="1447800" y="914400"/>
            <a:ext cx="5410200" cy="403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1704B7-8D26-4FDF-BE3E-A33FCB3C304A}"/>
              </a:ext>
            </a:extLst>
          </p:cNvPr>
          <p:cNvSpPr/>
          <p:nvPr/>
        </p:nvSpPr>
        <p:spPr>
          <a:xfrm>
            <a:off x="6553200" y="7620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7110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5315036-3F67-4C19-BF62-68E5F9B20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09" y="533400"/>
            <a:ext cx="7180581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FA241-CA00-439E-A22F-EA8FCB8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on_update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F1C3A-F945-4843-8E5B-AD4A0196211B}"/>
              </a:ext>
            </a:extLst>
          </p:cNvPr>
          <p:cNvSpPr/>
          <p:nvPr/>
        </p:nvSpPr>
        <p:spPr>
          <a:xfrm>
            <a:off x="1447800" y="914400"/>
            <a:ext cx="5410200" cy="2514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1704B7-8D26-4FDF-BE3E-A33FCB3C304A}"/>
              </a:ext>
            </a:extLst>
          </p:cNvPr>
          <p:cNvSpPr/>
          <p:nvPr/>
        </p:nvSpPr>
        <p:spPr>
          <a:xfrm>
            <a:off x="6553200" y="762000"/>
            <a:ext cx="2286000" cy="573254"/>
          </a:xfrm>
          <a:prstGeom prst="wedgeRoundRectCallout">
            <a:avLst>
              <a:gd name="adj1" fmla="val -58965"/>
              <a:gd name="adj2" fmla="val 82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code</a:t>
            </a:r>
          </a:p>
        </p:txBody>
      </p:sp>
    </p:spTree>
    <p:extLst>
      <p:ext uri="{BB962C8B-B14F-4D97-AF65-F5344CB8AC3E}">
        <p14:creationId xmlns:p14="http://schemas.microsoft.com/office/powerpoint/2010/main" val="11889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DD3-5CFA-4EB8-8B6B-0599C256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game </a:t>
            </a:r>
            <a:r>
              <a:rPr lang="en-US"/>
              <a:t>with F5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04ADB-DBEA-415D-88BF-6F55AE525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</p:spTree>
    <p:extLst>
      <p:ext uri="{BB962C8B-B14F-4D97-AF65-F5344CB8AC3E}">
        <p14:creationId xmlns:p14="http://schemas.microsoft.com/office/powerpoint/2010/main" val="22233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876-21AE-4F9B-9AD2-986F2FE4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E85B-A1CA-4F5E-AD4E-F4B78A7A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Multiple Levels and Other Layers</a:t>
            </a:r>
          </a:p>
        </p:txBody>
      </p:sp>
    </p:spTree>
    <p:extLst>
      <p:ext uri="{BB962C8B-B14F-4D97-AF65-F5344CB8AC3E}">
        <p14:creationId xmlns:p14="http://schemas.microsoft.com/office/powerpoint/2010/main" val="1020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B6089-585F-4264-B52E-631BF793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877231"/>
            <a:ext cx="7102455" cy="416850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2F1A5-899D-484A-9547-A0D7519F904D}"/>
              </a:ext>
            </a:extLst>
          </p:cNvPr>
          <p:cNvSpPr/>
          <p:nvPr/>
        </p:nvSpPr>
        <p:spPr>
          <a:xfrm>
            <a:off x="998620" y="4191000"/>
            <a:ext cx="1820779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8AB7855-C296-45E5-A00B-13E2A48CD6BA}"/>
              </a:ext>
            </a:extLst>
          </p:cNvPr>
          <p:cNvSpPr/>
          <p:nvPr/>
        </p:nvSpPr>
        <p:spPr>
          <a:xfrm>
            <a:off x="3886200" y="3505200"/>
            <a:ext cx="2365095" cy="412750"/>
          </a:xfrm>
          <a:prstGeom prst="wedgeRoundRectCallout">
            <a:avLst>
              <a:gd name="adj1" fmla="val -89776"/>
              <a:gd name="adj2" fmla="val 162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constants</a:t>
            </a:r>
          </a:p>
        </p:txBody>
      </p:sp>
    </p:spTree>
    <p:extLst>
      <p:ext uri="{BB962C8B-B14F-4D97-AF65-F5344CB8AC3E}">
        <p14:creationId xmlns:p14="http://schemas.microsoft.com/office/powerpoint/2010/main" val="32449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8CD7-6A95-4B0A-8EBF-CD90380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Update __</a:t>
            </a:r>
            <a:r>
              <a:rPr lang="en-US" sz="3600" dirty="0" err="1"/>
              <a:t>init</a:t>
            </a:r>
            <a:r>
              <a:rPr lang="en-US" sz="3600" dirty="0"/>
              <a:t>__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EFFBD-B90F-4E04-BB22-1DDFCEE45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62000"/>
            <a:ext cx="7102455" cy="41685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84AD6D-21FC-43F7-8639-6B7171C2D711}"/>
              </a:ext>
            </a:extLst>
          </p:cNvPr>
          <p:cNvSpPr/>
          <p:nvPr/>
        </p:nvSpPr>
        <p:spPr>
          <a:xfrm>
            <a:off x="1684420" y="2704169"/>
            <a:ext cx="2430380" cy="457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5A6747B-FE40-45B9-8EA1-31A8B8E1C782}"/>
              </a:ext>
            </a:extLst>
          </p:cNvPr>
          <p:cNvSpPr/>
          <p:nvPr/>
        </p:nvSpPr>
        <p:spPr>
          <a:xfrm>
            <a:off x="4581144" y="2330312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variables</a:t>
            </a:r>
          </a:p>
        </p:txBody>
      </p:sp>
    </p:spTree>
    <p:extLst>
      <p:ext uri="{BB962C8B-B14F-4D97-AF65-F5344CB8AC3E}">
        <p14:creationId xmlns:p14="http://schemas.microsoft.com/office/powerpoint/2010/main" val="323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D6F-E633-44B8-8711-7AE89546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__</a:t>
            </a:r>
            <a:r>
              <a:rPr lang="en-US" dirty="0" err="1"/>
              <a:t>init</a:t>
            </a:r>
            <a:r>
              <a:rPr lang="en-US" dirty="0"/>
              <a:t>__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82F4B-D382-4FF8-961B-AC9423B6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62000"/>
            <a:ext cx="7102455" cy="416850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BB05-5E7E-4FE9-BCE7-A4514F07D185}"/>
              </a:ext>
            </a:extLst>
          </p:cNvPr>
          <p:cNvSpPr/>
          <p:nvPr/>
        </p:nvSpPr>
        <p:spPr>
          <a:xfrm>
            <a:off x="1684420" y="2209800"/>
            <a:ext cx="3344780" cy="951569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08B774-40E4-48D5-87BE-3044D1AA59F3}"/>
              </a:ext>
            </a:extLst>
          </p:cNvPr>
          <p:cNvSpPr/>
          <p:nvPr/>
        </p:nvSpPr>
        <p:spPr>
          <a:xfrm>
            <a:off x="5181600" y="2169646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these variable initializations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3A7A5-2673-4FBC-9489-988592AC7C61}"/>
              </a:ext>
            </a:extLst>
          </p:cNvPr>
          <p:cNvSpPr/>
          <p:nvPr/>
        </p:nvSpPr>
        <p:spPr>
          <a:xfrm>
            <a:off x="1684420" y="3696633"/>
            <a:ext cx="6011780" cy="189567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9703B47-0B4D-4211-BBBE-AE24406D8EB4}"/>
              </a:ext>
            </a:extLst>
          </p:cNvPr>
          <p:cNvSpPr/>
          <p:nvPr/>
        </p:nvSpPr>
        <p:spPr>
          <a:xfrm>
            <a:off x="5257800" y="4093230"/>
            <a:ext cx="3255915" cy="515938"/>
          </a:xfrm>
          <a:prstGeom prst="wedgeRoundRectCallout">
            <a:avLst>
              <a:gd name="adj1" fmla="val -55513"/>
              <a:gd name="adj2" fmla="val -78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this sound</a:t>
            </a:r>
          </a:p>
        </p:txBody>
      </p:sp>
    </p:spTree>
    <p:extLst>
      <p:ext uri="{BB962C8B-B14F-4D97-AF65-F5344CB8AC3E}">
        <p14:creationId xmlns:p14="http://schemas.microsoft.com/office/powerpoint/2010/main" val="22128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273-7BD1-4C95-B21D-4BCD8FA5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two new levels call them map_1.tmx and map_2.tmx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9D45C-E451-4292-A4DB-DC0A97F9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AA6A474-A69C-4AD9-9C7A-7990ABBEE0DC}"/>
              </a:ext>
            </a:extLst>
          </p:cNvPr>
          <p:cNvSpPr/>
          <p:nvPr/>
        </p:nvSpPr>
        <p:spPr>
          <a:xfrm>
            <a:off x="3200400" y="457201"/>
            <a:ext cx="3124201" cy="685800"/>
          </a:xfrm>
          <a:prstGeom prst="wedgeRoundRectCallout">
            <a:avLst>
              <a:gd name="adj1" fmla="val 60193"/>
              <a:gd name="adj2" fmla="val 121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items you want behind player in Background layer.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F666C1E-E1CC-42FA-95BE-48EDD5D65DA3}"/>
              </a:ext>
            </a:extLst>
          </p:cNvPr>
          <p:cNvSpPr/>
          <p:nvPr/>
        </p:nvSpPr>
        <p:spPr>
          <a:xfrm>
            <a:off x="4876800" y="2057400"/>
            <a:ext cx="3124201" cy="685800"/>
          </a:xfrm>
          <a:prstGeom prst="wedgeRoundRectCallout">
            <a:avLst>
              <a:gd name="adj1" fmla="val 24095"/>
              <a:gd name="adj2" fmla="val -82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items you want in front of player in Foreground layer.</a:t>
            </a:r>
          </a:p>
        </p:txBody>
      </p:sp>
    </p:spTree>
    <p:extLst>
      <p:ext uri="{BB962C8B-B14F-4D97-AF65-F5344CB8AC3E}">
        <p14:creationId xmlns:p14="http://schemas.microsoft.com/office/powerpoint/2010/main" val="16174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DEA-C6B9-4F8B-A62C-DFEFF8D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both maps in same folder as game </a:t>
            </a:r>
            <a:r>
              <a:rPr lang="en-US" dirty="0" err="1"/>
              <a:t>py</a:t>
            </a:r>
            <a:r>
              <a:rPr lang="en-US" dirty="0"/>
              <a:t>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97659-2900-441C-8DEA-DDB25A1A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06" y="660400"/>
            <a:ext cx="7272987" cy="3914123"/>
          </a:xfrm>
        </p:spPr>
      </p:pic>
    </p:spTree>
    <p:extLst>
      <p:ext uri="{BB962C8B-B14F-4D97-AF65-F5344CB8AC3E}">
        <p14:creationId xmlns:p14="http://schemas.microsoft.com/office/powerpoint/2010/main" val="378325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97DFF30-F40D-4B66-AC29-9D3B84C6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72" y="784499"/>
            <a:ext cx="7102455" cy="41685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3C791-2C41-4100-8457-82A634A5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setup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38A-D38E-44FC-9349-8488096A0DFB}"/>
              </a:ext>
            </a:extLst>
          </p:cNvPr>
          <p:cNvSpPr/>
          <p:nvPr/>
        </p:nvSpPr>
        <p:spPr>
          <a:xfrm>
            <a:off x="2667000" y="1219199"/>
            <a:ext cx="609600" cy="152401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58168F-841F-45E9-8C12-1B506B7DC6FD}"/>
              </a:ext>
            </a:extLst>
          </p:cNvPr>
          <p:cNvSpPr/>
          <p:nvPr/>
        </p:nvSpPr>
        <p:spPr>
          <a:xfrm>
            <a:off x="3657600" y="703261"/>
            <a:ext cx="3255915" cy="515938"/>
          </a:xfrm>
          <a:prstGeom prst="wedgeRoundRectCallout">
            <a:avLst>
              <a:gd name="adj1" fmla="val -55513"/>
              <a:gd name="adj2" fmla="val 68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level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7D5A4-168A-40F5-861F-3120CA27CECD}"/>
              </a:ext>
            </a:extLst>
          </p:cNvPr>
          <p:cNvSpPr/>
          <p:nvPr/>
        </p:nvSpPr>
        <p:spPr>
          <a:xfrm>
            <a:off x="1676400" y="3048000"/>
            <a:ext cx="365760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24749BD-AC08-47EF-B9EA-A651E56D3BF5}"/>
              </a:ext>
            </a:extLst>
          </p:cNvPr>
          <p:cNvSpPr/>
          <p:nvPr/>
        </p:nvSpPr>
        <p:spPr>
          <a:xfrm>
            <a:off x="5144759" y="2236380"/>
            <a:ext cx="3537512" cy="592138"/>
          </a:xfrm>
          <a:prstGeom prst="wedgeRoundRectCallout">
            <a:avLst>
              <a:gd name="adj1" fmla="val -51305"/>
              <a:gd name="adj2" fmla="val 72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foreground and background </a:t>
            </a:r>
            <a:r>
              <a:rPr lang="en-US" dirty="0" err="1"/>
              <a:t>SpriteLists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2C730-14F5-4474-99FC-ED8257111CC9}"/>
              </a:ext>
            </a:extLst>
          </p:cNvPr>
          <p:cNvSpPr/>
          <p:nvPr/>
        </p:nvSpPr>
        <p:spPr>
          <a:xfrm>
            <a:off x="4267200" y="4231722"/>
            <a:ext cx="129540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D6EBA95-79C8-4CE6-9009-8B2DE08B66D5}"/>
              </a:ext>
            </a:extLst>
          </p:cNvPr>
          <p:cNvSpPr/>
          <p:nvPr/>
        </p:nvSpPr>
        <p:spPr>
          <a:xfrm>
            <a:off x="5791201" y="3420102"/>
            <a:ext cx="3195870" cy="694698"/>
          </a:xfrm>
          <a:prstGeom prst="wedgeRoundRectCallout">
            <a:avLst>
              <a:gd name="adj1" fmla="val -51305"/>
              <a:gd name="adj2" fmla="val 72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using constants</a:t>
            </a:r>
          </a:p>
        </p:txBody>
      </p:sp>
    </p:spTree>
    <p:extLst>
      <p:ext uri="{BB962C8B-B14F-4D97-AF65-F5344CB8AC3E}">
        <p14:creationId xmlns:p14="http://schemas.microsoft.com/office/powerpoint/2010/main" val="32921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15544</TotalTime>
  <Words>411</Words>
  <Application>Microsoft Office PowerPoint</Application>
  <PresentationFormat>On-screen Show (4:3)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9</vt:lpstr>
      <vt:lpstr>Add constants</vt:lpstr>
      <vt:lpstr>Update __init__ method</vt:lpstr>
      <vt:lpstr>Update __init__ method</vt:lpstr>
      <vt:lpstr>Make two new levels call them map_1.tmx and map_2.tmx</vt:lpstr>
      <vt:lpstr>Put both maps in same folder as game py file.</vt:lpstr>
      <vt:lpstr>Update setup method</vt:lpstr>
      <vt:lpstr>Update setup method</vt:lpstr>
      <vt:lpstr>Update setup method</vt:lpstr>
      <vt:lpstr>Update setup method</vt:lpstr>
      <vt:lpstr>Update main()</vt:lpstr>
      <vt:lpstr>Update on_draw method</vt:lpstr>
      <vt:lpstr>Update on_key_press and on_key_release methods</vt:lpstr>
      <vt:lpstr>Change on_update method</vt:lpstr>
      <vt:lpstr>Change on_update method</vt:lpstr>
      <vt:lpstr>Change on_update method</vt:lpstr>
      <vt:lpstr>Try game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304</cp:revision>
  <dcterms:created xsi:type="dcterms:W3CDTF">2014-07-06T04:18:32Z</dcterms:created>
  <dcterms:modified xsi:type="dcterms:W3CDTF">2021-04-09T22:29:21Z</dcterms:modified>
</cp:coreProperties>
</file>