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74" r:id="rId2"/>
    <p:sldId id="314" r:id="rId3"/>
    <p:sldId id="367" r:id="rId4"/>
    <p:sldId id="258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8" r:id="rId13"/>
    <p:sldId id="385" r:id="rId14"/>
    <p:sldId id="3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67"/>
            <p14:sldId id="258"/>
            <p14:sldId id="378"/>
            <p14:sldId id="379"/>
            <p14:sldId id="380"/>
            <p14:sldId id="381"/>
            <p14:sldId id="382"/>
            <p14:sldId id="383"/>
            <p14:sldId id="384"/>
            <p14:sldId id="388"/>
            <p14:sldId id="385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ade.academy/_static/platform_tutorial.zip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Rob Garner (rgarner7@cnm.edu)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54B5-26C3-4160-B9F7-284BE7E3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Code in a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F370F-B2D6-4D0C-B1FB-3E381FB1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578781"/>
            <a:ext cx="7574936" cy="391701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07E1E63-1625-4A28-8819-5D7CD27E703D}"/>
              </a:ext>
            </a:extLst>
          </p:cNvPr>
          <p:cNvSpPr/>
          <p:nvPr/>
        </p:nvSpPr>
        <p:spPr>
          <a:xfrm>
            <a:off x="5997268" y="2722630"/>
            <a:ext cx="2362200" cy="762250"/>
          </a:xfrm>
          <a:prstGeom prst="wedgeRoundRectCallout">
            <a:avLst>
              <a:gd name="adj1" fmla="val -58252"/>
              <a:gd name="adj2" fmla="val -88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attributes are now here.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BD82C2F-6DDB-45B0-A852-59ADDC09F994}"/>
              </a:ext>
            </a:extLst>
          </p:cNvPr>
          <p:cNvSpPr/>
          <p:nvPr/>
        </p:nvSpPr>
        <p:spPr>
          <a:xfrm>
            <a:off x="4953000" y="3609214"/>
            <a:ext cx="2362200" cy="1267585"/>
          </a:xfrm>
          <a:prstGeom prst="wedgeRoundRectCallout">
            <a:avLst>
              <a:gd name="adj1" fmla="val -104704"/>
              <a:gd name="adj2" fmla="val -936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“Instantiates” the </a:t>
            </a:r>
            <a:r>
              <a:rPr lang="en-US" dirty="0" err="1"/>
              <a:t>MyGame</a:t>
            </a:r>
            <a:r>
              <a:rPr lang="en-US" dirty="0"/>
              <a:t> class. Kind of like saying “Make </a:t>
            </a:r>
            <a:r>
              <a:rPr lang="en-US" dirty="0" err="1"/>
              <a:t>MyGame</a:t>
            </a:r>
            <a:r>
              <a:rPr lang="en-US" dirty="0"/>
              <a:t> please!”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3705F-9CCB-4B8D-85A6-6AAB5D9E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923972"/>
            <a:ext cx="5069840" cy="345008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EC68C62-CA42-456F-AC50-234035EB0E96}"/>
              </a:ext>
            </a:extLst>
          </p:cNvPr>
          <p:cNvSpPr/>
          <p:nvPr/>
        </p:nvSpPr>
        <p:spPr>
          <a:xfrm>
            <a:off x="927428" y="3367835"/>
            <a:ext cx="2362200" cy="762250"/>
          </a:xfrm>
          <a:prstGeom prst="wedgeRoundRectCallout">
            <a:avLst>
              <a:gd name="adj1" fmla="val 83253"/>
              <a:gd name="adj2" fmla="val -16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works!</a:t>
            </a:r>
          </a:p>
        </p:txBody>
      </p:sp>
    </p:spTree>
    <p:extLst>
      <p:ext uri="{BB962C8B-B14F-4D97-AF65-F5344CB8AC3E}">
        <p14:creationId xmlns:p14="http://schemas.microsoft.com/office/powerpoint/2010/main" val="1376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05B-891F-4CE3-838B-7ECF1E46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48200"/>
            <a:ext cx="6781800" cy="1524000"/>
          </a:xfrm>
        </p:spPr>
        <p:txBody>
          <a:bodyPr>
            <a:normAutofit/>
          </a:bodyPr>
          <a:lstStyle/>
          <a:p>
            <a:r>
              <a:rPr lang="en-US" dirty="0"/>
              <a:t>Add setup and </a:t>
            </a:r>
            <a:r>
              <a:rPr lang="en-US" dirty="0" err="1"/>
              <a:t>on_draw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EC5DB3-9349-4780-B327-CF68A356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57200"/>
            <a:ext cx="7574936" cy="461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673B2B-D41D-40D9-AD38-64F998F8BFF9}"/>
              </a:ext>
            </a:extLst>
          </p:cNvPr>
          <p:cNvSpPr/>
          <p:nvPr/>
        </p:nvSpPr>
        <p:spPr>
          <a:xfrm>
            <a:off x="1524000" y="1752600"/>
            <a:ext cx="51054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C369C-761B-4A32-988F-6A6D1145F219}"/>
              </a:ext>
            </a:extLst>
          </p:cNvPr>
          <p:cNvSpPr/>
          <p:nvPr/>
        </p:nvSpPr>
        <p:spPr>
          <a:xfrm>
            <a:off x="1143000" y="2057400"/>
            <a:ext cx="5486400" cy="533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0C7E8-1256-4683-9DFA-F1554EB5BD7E}"/>
              </a:ext>
            </a:extLst>
          </p:cNvPr>
          <p:cNvSpPr/>
          <p:nvPr/>
        </p:nvSpPr>
        <p:spPr>
          <a:xfrm>
            <a:off x="1143000" y="2667000"/>
            <a:ext cx="5486400" cy="685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88EAE1-19B9-46DD-9D6C-01CABD9E3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73" y="2762450"/>
            <a:ext cx="4776989" cy="3250794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0E38AFE-0DE8-4E0A-B335-5B28E1531EFE}"/>
              </a:ext>
            </a:extLst>
          </p:cNvPr>
          <p:cNvSpPr/>
          <p:nvPr/>
        </p:nvSpPr>
        <p:spPr>
          <a:xfrm>
            <a:off x="2895600" y="4457850"/>
            <a:ext cx="2362200" cy="762250"/>
          </a:xfrm>
          <a:prstGeom prst="wedgeRoundRectCallout">
            <a:avLst>
              <a:gd name="adj1" fmla="val 83253"/>
              <a:gd name="adj2" fmla="val -16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Background!</a:t>
            </a:r>
          </a:p>
        </p:txBody>
      </p:sp>
    </p:spTree>
    <p:extLst>
      <p:ext uri="{BB962C8B-B14F-4D97-AF65-F5344CB8AC3E}">
        <p14:creationId xmlns:p14="http://schemas.microsoft.com/office/powerpoint/2010/main" val="30351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AF2B-B911-4331-A531-79A346E6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5400"/>
            <a:ext cx="6781800" cy="1066800"/>
          </a:xfrm>
        </p:spPr>
        <p:txBody>
          <a:bodyPr>
            <a:normAutofit/>
          </a:bodyPr>
          <a:lstStyle/>
          <a:p>
            <a:r>
              <a:rPr lang="en-US" dirty="0"/>
              <a:t>Move attributes to constants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B6C4-87AA-4090-AE7E-E097C9C2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94900"/>
            <a:ext cx="7574936" cy="461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D092AD-BD65-408C-A811-B5396829654E}"/>
              </a:ext>
            </a:extLst>
          </p:cNvPr>
          <p:cNvSpPr/>
          <p:nvPr/>
        </p:nvSpPr>
        <p:spPr>
          <a:xfrm>
            <a:off x="2895600" y="2431850"/>
            <a:ext cx="3429000" cy="15895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10C6E-7B7B-44E4-9A94-AD25E608642A}"/>
              </a:ext>
            </a:extLst>
          </p:cNvPr>
          <p:cNvSpPr/>
          <p:nvPr/>
        </p:nvSpPr>
        <p:spPr>
          <a:xfrm>
            <a:off x="815012" y="1120475"/>
            <a:ext cx="2385388" cy="685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59C4DA7-3586-4DC1-83AB-0176BADA5343}"/>
              </a:ext>
            </a:extLst>
          </p:cNvPr>
          <p:cNvSpPr/>
          <p:nvPr/>
        </p:nvSpPr>
        <p:spPr>
          <a:xfrm>
            <a:off x="4193540" y="990600"/>
            <a:ext cx="3314700" cy="853900"/>
          </a:xfrm>
          <a:prstGeom prst="wedgeRoundRectCallout">
            <a:avLst>
              <a:gd name="adj1" fmla="val -79199"/>
              <a:gd name="adj2" fmla="val -5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 declared at top of program make it easier to change these things later if we want to.</a:t>
            </a:r>
          </a:p>
        </p:txBody>
      </p:sp>
    </p:spTree>
    <p:extLst>
      <p:ext uri="{BB962C8B-B14F-4D97-AF65-F5344CB8AC3E}">
        <p14:creationId xmlns:p14="http://schemas.microsoft.com/office/powerpoint/2010/main" val="15484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55B514-2180-46B1-99E7-FD958F9C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0"/>
            <a:ext cx="7543800" cy="838200"/>
          </a:xfrm>
        </p:spPr>
        <p:txBody>
          <a:bodyPr>
            <a:noAutofit/>
          </a:bodyPr>
          <a:lstStyle/>
          <a:p>
            <a:r>
              <a:rPr lang="en-US" sz="4400" dirty="0"/>
              <a:t>Why both Setup and __</a:t>
            </a:r>
            <a:r>
              <a:rPr lang="en-US" sz="4400" dirty="0" err="1"/>
              <a:t>init</a:t>
            </a:r>
            <a:r>
              <a:rPr lang="en-US" sz="4400" dirty="0"/>
              <a:t>__?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7F830-D3EA-4A17-ADB1-4012BB6F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used to create and initialize variables</a:t>
            </a:r>
          </a:p>
          <a:p>
            <a:endParaRPr lang="en-US" dirty="0"/>
          </a:p>
          <a:p>
            <a:r>
              <a:rPr lang="en-US" dirty="0"/>
              <a:t>Setup is used to restart the game</a:t>
            </a:r>
          </a:p>
        </p:txBody>
      </p:sp>
    </p:spTree>
    <p:extLst>
      <p:ext uri="{BB962C8B-B14F-4D97-AF65-F5344CB8AC3E}">
        <p14:creationId xmlns:p14="http://schemas.microsoft.com/office/powerpoint/2010/main" val="181640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0DBA9-916D-4FAF-A2B1-B35AAC6A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C5D9-00EC-470B-BDEA-71979666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Install and Open a Window</a:t>
            </a:r>
          </a:p>
        </p:txBody>
      </p:sp>
    </p:spTree>
    <p:extLst>
      <p:ext uri="{BB962C8B-B14F-4D97-AF65-F5344CB8AC3E}">
        <p14:creationId xmlns:p14="http://schemas.microsoft.com/office/powerpoint/2010/main" val="257986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CB0D11-6F6B-4BA8-8BF0-93604B82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08129"/>
            <a:ext cx="4953000" cy="2898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1628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Workflow: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www.python.org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correct version for your machine (use Python 3.x).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66533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12DB-8134-4AE6-BB20-FCB0944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project </a:t>
            </a:r>
            <a:r>
              <a:rPr lang="en-US" dirty="0" err="1"/>
              <a:t>bundls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E425-8FB7-483D-BA43-FBD025D03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5800"/>
            <a:ext cx="7848600" cy="2133599"/>
          </a:xfrm>
        </p:spPr>
        <p:txBody>
          <a:bodyPr>
            <a:normAutofit/>
          </a:bodyPr>
          <a:lstStyle/>
          <a:p>
            <a:r>
              <a:rPr lang="en-US" dirty="0"/>
              <a:t>Download and the zip file at: </a:t>
            </a:r>
            <a:r>
              <a:rPr lang="en-US" dirty="0">
                <a:hlinkClick r:id="rId2"/>
              </a:rPr>
              <a:t>https://arcade.academy/_static/platform_tutorial.zip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Unzip it to a file on your drive.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393979-ED0C-4887-9B15-9F828985EE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40" y="1600200"/>
            <a:ext cx="2438400" cy="341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04F4-1554-427C-81F1-58ADC10A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Arcade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4376-BB14-4E07-9624-FAB677686B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for command Prompt.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FEEF54-4D0F-4487-8D76-29ADCC8CE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1080" y="434747"/>
            <a:ext cx="3324560" cy="2841853"/>
          </a:xfr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21DFF17-326C-47B2-AAD2-DB7B0AEC9566}"/>
              </a:ext>
            </a:extLst>
          </p:cNvPr>
          <p:cNvSpPr/>
          <p:nvPr/>
        </p:nvSpPr>
        <p:spPr>
          <a:xfrm>
            <a:off x="6096000" y="2286000"/>
            <a:ext cx="2133600" cy="609600"/>
          </a:xfrm>
          <a:prstGeom prst="wedgeRoundRectCallout">
            <a:avLst>
              <a:gd name="adj1" fmla="val -62547"/>
              <a:gd name="adj2" fmla="val 74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“command prompt”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5853ECF-4611-41A5-B048-47579E086681}"/>
              </a:ext>
            </a:extLst>
          </p:cNvPr>
          <p:cNvSpPr/>
          <p:nvPr/>
        </p:nvSpPr>
        <p:spPr>
          <a:xfrm>
            <a:off x="3200400" y="533400"/>
            <a:ext cx="1447800" cy="381000"/>
          </a:xfrm>
          <a:prstGeom prst="wedgeRoundRectCallout">
            <a:avLst>
              <a:gd name="adj1" fmla="val 74055"/>
              <a:gd name="adj2" fmla="val 473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4E011E-0E37-4481-AE6E-1C3B4991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94" y="3546952"/>
            <a:ext cx="6279424" cy="3650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BEF181-EA32-4105-BB3F-90D4E186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94" y="3546952"/>
            <a:ext cx="6279424" cy="3650296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A174017-5F10-4127-ADB8-346060E592E5}"/>
              </a:ext>
            </a:extLst>
          </p:cNvPr>
          <p:cNvSpPr/>
          <p:nvPr/>
        </p:nvSpPr>
        <p:spPr>
          <a:xfrm>
            <a:off x="396410" y="4548125"/>
            <a:ext cx="2432304" cy="502919"/>
          </a:xfrm>
          <a:prstGeom prst="wedgeRoundRectCallout">
            <a:avLst>
              <a:gd name="adj1" fmla="val 114907"/>
              <a:gd name="adj2" fmla="val -545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arcade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70CCC0-2695-4B47-A75C-49220866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994" y="3546952"/>
            <a:ext cx="6279424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82CD-D74F-4D0A-B220-A6B83398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Window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E7D94D-FAD4-4766-B027-24FE7A6E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57200"/>
            <a:ext cx="7574936" cy="4686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37A4CA-58F5-441B-9207-6EB8F0AA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97" y="1699944"/>
            <a:ext cx="4605203" cy="3630849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88BC7C7-5267-4C7A-96BE-A1E620FBFC8F}"/>
              </a:ext>
            </a:extLst>
          </p:cNvPr>
          <p:cNvSpPr/>
          <p:nvPr/>
        </p:nvSpPr>
        <p:spPr>
          <a:xfrm>
            <a:off x="4800600" y="952239"/>
            <a:ext cx="2133600" cy="609600"/>
          </a:xfrm>
          <a:prstGeom prst="wedgeRoundRectCallout">
            <a:avLst>
              <a:gd name="adj1" fmla="val -74452"/>
              <a:gd name="adj2" fmla="val 29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code and click F5 to run program.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CDFD76E-410E-4099-9FA6-8E0360A8E623}"/>
              </a:ext>
            </a:extLst>
          </p:cNvPr>
          <p:cNvSpPr/>
          <p:nvPr/>
        </p:nvSpPr>
        <p:spPr>
          <a:xfrm>
            <a:off x="1143000" y="3238906"/>
            <a:ext cx="2133600" cy="609600"/>
          </a:xfrm>
          <a:prstGeom prst="wedgeRoundRectCallout">
            <a:avLst>
              <a:gd name="adj1" fmla="val 85548"/>
              <a:gd name="adj2" fmla="val -121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Blank game window!</a:t>
            </a:r>
          </a:p>
        </p:txBody>
      </p:sp>
    </p:spTree>
    <p:extLst>
      <p:ext uri="{BB962C8B-B14F-4D97-AF65-F5344CB8AC3E}">
        <p14:creationId xmlns:p14="http://schemas.microsoft.com/office/powerpoint/2010/main" val="4325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67D8-A535-48D3-AE38-35EB933F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width, height and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B0192-A952-4192-A755-29172ED8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94894"/>
            <a:ext cx="7574936" cy="4686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8623E-6258-4F50-9E9C-81D7BAA3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923972"/>
            <a:ext cx="5069840" cy="345008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8D9AE08-EAAD-4191-A0C5-01541D7022AB}"/>
              </a:ext>
            </a:extLst>
          </p:cNvPr>
          <p:cNvGrpSpPr/>
          <p:nvPr/>
        </p:nvGrpSpPr>
        <p:grpSpPr>
          <a:xfrm>
            <a:off x="3810000" y="1554640"/>
            <a:ext cx="5029200" cy="369332"/>
            <a:chOff x="3810000" y="1554640"/>
            <a:chExt cx="502920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AA2706-069A-4C32-81F1-D1CE4273CD6E}"/>
                </a:ext>
              </a:extLst>
            </p:cNvPr>
            <p:cNvSpPr txBox="1"/>
            <p:nvPr/>
          </p:nvSpPr>
          <p:spPr>
            <a:xfrm>
              <a:off x="5374640" y="1554640"/>
              <a:ext cx="1788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pixels wide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A3DFC1-9939-4718-B198-173D41B8A4C6}"/>
                </a:ext>
              </a:extLst>
            </p:cNvPr>
            <p:cNvCxnSpPr/>
            <p:nvPr/>
          </p:nvCxnSpPr>
          <p:spPr>
            <a:xfrm flipH="1">
              <a:off x="3810000" y="17526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43FF4F-BCAA-43EF-8D25-45B512B64720}"/>
                </a:ext>
              </a:extLst>
            </p:cNvPr>
            <p:cNvCxnSpPr/>
            <p:nvPr/>
          </p:nvCxnSpPr>
          <p:spPr>
            <a:xfrm>
              <a:off x="7162800" y="1752600"/>
              <a:ext cx="167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B7B29A-8EAE-4881-9EF4-C7F32B793203}"/>
              </a:ext>
            </a:extLst>
          </p:cNvPr>
          <p:cNvGrpSpPr/>
          <p:nvPr/>
        </p:nvGrpSpPr>
        <p:grpSpPr>
          <a:xfrm rot="16200000">
            <a:off x="1704364" y="3462393"/>
            <a:ext cx="3450082" cy="369332"/>
            <a:chOff x="3810000" y="1554641"/>
            <a:chExt cx="502920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B778E7-641B-4379-A34B-AC11E7EF872F}"/>
                </a:ext>
              </a:extLst>
            </p:cNvPr>
            <p:cNvSpPr txBox="1"/>
            <p:nvPr/>
          </p:nvSpPr>
          <p:spPr>
            <a:xfrm>
              <a:off x="5374639" y="1554641"/>
              <a:ext cx="1788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650 pixels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C76115-8CA1-4526-A8C9-ED8E4D5E2FB3}"/>
                </a:ext>
              </a:extLst>
            </p:cNvPr>
            <p:cNvCxnSpPr/>
            <p:nvPr/>
          </p:nvCxnSpPr>
          <p:spPr>
            <a:xfrm flipH="1">
              <a:off x="3810000" y="17526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BBC107C-8A4E-406A-9989-138556AFB348}"/>
                </a:ext>
              </a:extLst>
            </p:cNvPr>
            <p:cNvCxnSpPr/>
            <p:nvPr/>
          </p:nvCxnSpPr>
          <p:spPr>
            <a:xfrm>
              <a:off x="7162800" y="1752600"/>
              <a:ext cx="167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CFE11FE-094B-43C7-817E-A5DE640EEE1B}"/>
              </a:ext>
            </a:extLst>
          </p:cNvPr>
          <p:cNvSpPr/>
          <p:nvPr/>
        </p:nvSpPr>
        <p:spPr>
          <a:xfrm>
            <a:off x="5029200" y="2590800"/>
            <a:ext cx="2362200" cy="762250"/>
          </a:xfrm>
          <a:prstGeom prst="wedgeRoundRectCallout">
            <a:avLst>
              <a:gd name="adj1" fmla="val -84059"/>
              <a:gd name="adj2" fmla="val -1174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2FB6E-5DC6-4062-A836-FAB5D174B938}"/>
              </a:ext>
            </a:extLst>
          </p:cNvPr>
          <p:cNvSpPr/>
          <p:nvPr/>
        </p:nvSpPr>
        <p:spPr>
          <a:xfrm>
            <a:off x="3886200" y="1371600"/>
            <a:ext cx="2819400" cy="22859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CD9D-272A-4EBC-918C-8CD25EC8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code in a main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53CDE-B04C-4A68-966E-6757503D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533400"/>
            <a:ext cx="7574936" cy="391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56503-EAA2-4F34-9272-9D648924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923972"/>
            <a:ext cx="5069840" cy="345008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3035540-9F2D-4AE8-B5FA-1FAF49B95F68}"/>
              </a:ext>
            </a:extLst>
          </p:cNvPr>
          <p:cNvSpPr/>
          <p:nvPr/>
        </p:nvSpPr>
        <p:spPr>
          <a:xfrm>
            <a:off x="927428" y="3367835"/>
            <a:ext cx="2362200" cy="762250"/>
          </a:xfrm>
          <a:prstGeom prst="wedgeRoundRectCallout">
            <a:avLst>
              <a:gd name="adj1" fmla="val 83253"/>
              <a:gd name="adj2" fmla="val -16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works!</a:t>
            </a:r>
          </a:p>
        </p:txBody>
      </p:sp>
    </p:spTree>
    <p:extLst>
      <p:ext uri="{BB962C8B-B14F-4D97-AF65-F5344CB8AC3E}">
        <p14:creationId xmlns:p14="http://schemas.microsoft.com/office/powerpoint/2010/main" val="22740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15171</TotalTime>
  <Words>405</Words>
  <Application>Microsoft Office PowerPoint</Application>
  <PresentationFormat>On-screen Show 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1</vt:lpstr>
      <vt:lpstr>Installing Python</vt:lpstr>
      <vt:lpstr>Download project bundls</vt:lpstr>
      <vt:lpstr>Install Arcade Library</vt:lpstr>
      <vt:lpstr>Open a Window</vt:lpstr>
      <vt:lpstr>Set width, height and title</vt:lpstr>
      <vt:lpstr>Put code in a main method</vt:lpstr>
      <vt:lpstr>Put Code in a class</vt:lpstr>
      <vt:lpstr>Add setup and on_draw</vt:lpstr>
      <vt:lpstr>Move attributes to constants</vt:lpstr>
      <vt:lpstr>Why both Setup and __init__?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288</cp:revision>
  <dcterms:created xsi:type="dcterms:W3CDTF">2014-07-06T04:18:32Z</dcterms:created>
  <dcterms:modified xsi:type="dcterms:W3CDTF">2021-04-10T15:38:21Z</dcterms:modified>
</cp:coreProperties>
</file>