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74" r:id="rId2"/>
    <p:sldId id="314" r:id="rId3"/>
    <p:sldId id="371" r:id="rId4"/>
    <p:sldId id="415" r:id="rId5"/>
    <p:sldId id="416" r:id="rId6"/>
    <p:sldId id="436" r:id="rId7"/>
    <p:sldId id="418" r:id="rId8"/>
    <p:sldId id="419" r:id="rId9"/>
    <p:sldId id="420" r:id="rId10"/>
    <p:sldId id="3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1"/>
            <p14:sldId id="415"/>
            <p14:sldId id="416"/>
            <p14:sldId id="436"/>
            <p14:sldId id="418"/>
            <p14:sldId id="419"/>
            <p14:sldId id="420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C83C-48DF-4B69-B094-FF3522EE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2101-ED92-4C8B-B774-9A682383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Scrolling</a:t>
            </a:r>
          </a:p>
        </p:txBody>
      </p:sp>
    </p:spTree>
    <p:extLst>
      <p:ext uri="{BB962C8B-B14F-4D97-AF65-F5344CB8AC3E}">
        <p14:creationId xmlns:p14="http://schemas.microsoft.com/office/powerpoint/2010/main" val="239886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FB793-69F1-4319-AC14-A27E17FE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 for viewport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0BA943-D1FE-467C-BA39-1A44956AB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54037"/>
            <a:ext cx="7493364" cy="45513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D6C1C9-EA86-42CF-82F2-A2BD43726186}"/>
              </a:ext>
            </a:extLst>
          </p:cNvPr>
          <p:cNvSpPr/>
          <p:nvPr/>
        </p:nvSpPr>
        <p:spPr>
          <a:xfrm>
            <a:off x="848360" y="3810000"/>
            <a:ext cx="5933440" cy="990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F5E-48C7-476F-BAE9-E706F7EE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variables to keep track of scrolling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F9ACA-CFFE-4C13-8A88-8C9E3D14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54037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B3A79-2F9B-44DF-9E51-1355C88410FD}"/>
              </a:ext>
            </a:extLst>
          </p:cNvPr>
          <p:cNvSpPr/>
          <p:nvPr/>
        </p:nvSpPr>
        <p:spPr>
          <a:xfrm>
            <a:off x="1371600" y="3581400"/>
            <a:ext cx="3276600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5F5D-4256-4E96-9A8B-91D55850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 variables in setup as well to handle restarts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B1190-0C2F-480F-9C23-640DA943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93A9C6-DC36-4B2B-B917-B30F7CEC647B}"/>
              </a:ext>
            </a:extLst>
          </p:cNvPr>
          <p:cNvSpPr/>
          <p:nvPr/>
        </p:nvSpPr>
        <p:spPr>
          <a:xfrm>
            <a:off x="1752600" y="2971800"/>
            <a:ext cx="3276600" cy="609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E2FC-77FE-4035-BB95-9716F714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manage scrolling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ACC5-1C53-40C9-A0FA-606E326F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334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246E91-16B7-4F43-B296-F3C01A391233}"/>
              </a:ext>
            </a:extLst>
          </p:cNvPr>
          <p:cNvSpPr/>
          <p:nvPr/>
        </p:nvSpPr>
        <p:spPr>
          <a:xfrm>
            <a:off x="1371600" y="1752600"/>
            <a:ext cx="6248400" cy="3200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23E9-BE2F-4C1E-AA9B-6302E666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scrolling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5DD13-4D90-4EAE-AC7B-E4428FD3F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E1051-1C63-4286-A7E9-46D91D2D7179}"/>
              </a:ext>
            </a:extLst>
          </p:cNvPr>
          <p:cNvSpPr/>
          <p:nvPr/>
        </p:nvSpPr>
        <p:spPr>
          <a:xfrm>
            <a:off x="1409700" y="990600"/>
            <a:ext cx="6248400" cy="3505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00C-5840-4E70-BF62-13ED41E1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30D7C-43A8-459F-B5DF-54D33D698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554037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9300718-7864-493B-8741-EC4514618C67}"/>
              </a:ext>
            </a:extLst>
          </p:cNvPr>
          <p:cNvSpPr/>
          <p:nvPr/>
        </p:nvSpPr>
        <p:spPr>
          <a:xfrm>
            <a:off x="2971800" y="2007458"/>
            <a:ext cx="3698240" cy="935735"/>
          </a:xfrm>
          <a:prstGeom prst="wedgeRoundRectCallout">
            <a:avLst>
              <a:gd name="adj1" fmla="val 79885"/>
              <a:gd name="adj2" fmla="val 40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Navigate to the edge of the scene.</a:t>
            </a:r>
          </a:p>
        </p:txBody>
      </p:sp>
    </p:spTree>
    <p:extLst>
      <p:ext uri="{BB962C8B-B14F-4D97-AF65-F5344CB8AC3E}">
        <p14:creationId xmlns:p14="http://schemas.microsoft.com/office/powerpoint/2010/main" val="26637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239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5</vt:lpstr>
      <vt:lpstr>Add constants for viewport</vt:lpstr>
      <vt:lpstr>Add variables to keep track of scrolling</vt:lpstr>
      <vt:lpstr>Add variables in setup as well to handle restarts</vt:lpstr>
      <vt:lpstr>Add code to manage scrolling</vt:lpstr>
      <vt:lpstr>Remaining scrolling code</vt:lpstr>
      <vt:lpstr>Run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289</cp:revision>
  <dcterms:created xsi:type="dcterms:W3CDTF">2014-07-06T04:18:32Z</dcterms:created>
  <dcterms:modified xsi:type="dcterms:W3CDTF">2021-04-10T15:38:42Z</dcterms:modified>
</cp:coreProperties>
</file>