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4"/>
  </p:sldMasterIdLst>
  <p:sldIdLst>
    <p:sldId id="256" r:id="rId5"/>
    <p:sldId id="261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A437AC-99A1-48C7-A927-99EB66202DCA}" v="5" dt="2020-12-07T06:49:58.812"/>
    <p1510:client id="{6F3A73FD-059E-4F29-96C1-E2908D50D517}" v="712" dt="2020-12-07T06:53:00.795"/>
    <p1510:client id="{92CBF0F5-E04D-432C-A2DF-942EFF9C7790}" v="3" dt="2020-12-07T06:10:53.259"/>
    <p1510:client id="{BA1FD78D-B2F9-407F-B612-CCE61176DE49}" v="4" dt="2020-12-07T06:13:01.464"/>
    <p1510:client id="{BF82F563-949A-4518-9A33-C7A9DA3CE4C8}" v="81" dt="2020-12-07T06:17:19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a, Heang Y" userId="26fa5907-1633-4bef-8923-b473c448efd4" providerId="ADAL" clId="{6F3A73FD-059E-4F29-96C1-E2908D50D517}"/>
    <pc:docChg chg="undo custSel modSld">
      <pc:chgData name="Chua, Heang Y" userId="26fa5907-1633-4bef-8923-b473c448efd4" providerId="ADAL" clId="{6F3A73FD-059E-4F29-96C1-E2908D50D517}" dt="2020-12-07T06:53:00.795" v="705" actId="1076"/>
      <pc:docMkLst>
        <pc:docMk/>
      </pc:docMkLst>
      <pc:sldChg chg="delSp delDesignElem">
        <pc:chgData name="Chua, Heang Y" userId="26fa5907-1633-4bef-8923-b473c448efd4" providerId="ADAL" clId="{6F3A73FD-059E-4F29-96C1-E2908D50D517}" dt="2020-12-06T06:15:10.808" v="26"/>
        <pc:sldMkLst>
          <pc:docMk/>
          <pc:sldMk cId="1120857759" sldId="256"/>
        </pc:sldMkLst>
        <pc:spChg chg="del">
          <ac:chgData name="Chua, Heang Y" userId="26fa5907-1633-4bef-8923-b473c448efd4" providerId="ADAL" clId="{6F3A73FD-059E-4F29-96C1-E2908D50D517}" dt="2020-12-06T06:15:10.808" v="26"/>
          <ac:spMkLst>
            <pc:docMk/>
            <pc:sldMk cId="1120857759" sldId="256"/>
            <ac:spMk id="46" creationId="{F1A613F0-1FE1-47BA-9044-D5CBCEC671F6}"/>
          </ac:spMkLst>
        </pc:spChg>
        <pc:spChg chg="del">
          <ac:chgData name="Chua, Heang Y" userId="26fa5907-1633-4bef-8923-b473c448efd4" providerId="ADAL" clId="{6F3A73FD-059E-4F29-96C1-E2908D50D517}" dt="2020-12-06T06:15:10.808" v="26"/>
          <ac:spMkLst>
            <pc:docMk/>
            <pc:sldMk cId="1120857759" sldId="256"/>
            <ac:spMk id="48" creationId="{F83B947A-BBFF-4342-BFEE-4C5FCAEB324B}"/>
          </ac:spMkLst>
        </pc:spChg>
      </pc:sldChg>
      <pc:sldChg chg="addSp delSp modSp mod">
        <pc:chgData name="Chua, Heang Y" userId="26fa5907-1633-4bef-8923-b473c448efd4" providerId="ADAL" clId="{6F3A73FD-059E-4F29-96C1-E2908D50D517}" dt="2020-12-07T06:41:58.935" v="698" actId="20577"/>
        <pc:sldMkLst>
          <pc:docMk/>
          <pc:sldMk cId="1937197081" sldId="257"/>
        </pc:sldMkLst>
        <pc:spChg chg="mod">
          <ac:chgData name="Chua, Heang Y" userId="26fa5907-1633-4bef-8923-b473c448efd4" providerId="ADAL" clId="{6F3A73FD-059E-4F29-96C1-E2908D50D517}" dt="2020-12-06T06:32:54.604" v="108" actId="20577"/>
          <ac:spMkLst>
            <pc:docMk/>
            <pc:sldMk cId="1937197081" sldId="257"/>
            <ac:spMk id="2" creationId="{AA3FDD48-FAD5-4F0D-83D5-FDF54895B6FC}"/>
          </ac:spMkLst>
        </pc:spChg>
        <pc:spChg chg="add mod">
          <ac:chgData name="Chua, Heang Y" userId="26fa5907-1633-4bef-8923-b473c448efd4" providerId="ADAL" clId="{6F3A73FD-059E-4F29-96C1-E2908D50D517}" dt="2020-12-07T06:41:58.935" v="698" actId="20577"/>
          <ac:spMkLst>
            <pc:docMk/>
            <pc:sldMk cId="1937197081" sldId="257"/>
            <ac:spMk id="3" creationId="{BF70A013-E283-4F1A-800F-733D3C25A525}"/>
          </ac:spMkLst>
        </pc:spChg>
        <pc:spChg chg="del">
          <ac:chgData name="Chua, Heang Y" userId="26fa5907-1633-4bef-8923-b473c448efd4" providerId="ADAL" clId="{6F3A73FD-059E-4F29-96C1-E2908D50D517}" dt="2020-12-06T06:10:18.849" v="0"/>
          <ac:spMkLst>
            <pc:docMk/>
            <pc:sldMk cId="1937197081" sldId="257"/>
            <ac:spMk id="3" creationId="{DE2C7BDE-5DF0-4201-A9D3-2DDFDAE1E425}"/>
          </ac:spMkLst>
        </pc:spChg>
        <pc:spChg chg="add del mod">
          <ac:chgData name="Chua, Heang Y" userId="26fa5907-1633-4bef-8923-b473c448efd4" providerId="ADAL" clId="{6F3A73FD-059E-4F29-96C1-E2908D50D517}" dt="2020-12-06T06:16:40.213" v="30" actId="478"/>
          <ac:spMkLst>
            <pc:docMk/>
            <pc:sldMk cId="1937197081" sldId="257"/>
            <ac:spMk id="9" creationId="{94E8753C-6679-475C-96D2-5395116605F5}"/>
          </ac:spMkLst>
        </pc:spChg>
        <pc:picChg chg="add del mod">
          <ac:chgData name="Chua, Heang Y" userId="26fa5907-1633-4bef-8923-b473c448efd4" providerId="ADAL" clId="{6F3A73FD-059E-4F29-96C1-E2908D50D517}" dt="2020-12-06T06:16:32.944" v="29" actId="478"/>
          <ac:picMkLst>
            <pc:docMk/>
            <pc:sldMk cId="1937197081" sldId="257"/>
            <ac:picMk id="5" creationId="{B7E9481A-02BE-48E7-A33C-634C2C416DB1}"/>
          </ac:picMkLst>
        </pc:picChg>
        <pc:picChg chg="add del mod">
          <ac:chgData name="Chua, Heang Y" userId="26fa5907-1633-4bef-8923-b473c448efd4" providerId="ADAL" clId="{6F3A73FD-059E-4F29-96C1-E2908D50D517}" dt="2020-12-06T06:16:41.190" v="31" actId="478"/>
          <ac:picMkLst>
            <pc:docMk/>
            <pc:sldMk cId="1937197081" sldId="257"/>
            <ac:picMk id="7" creationId="{732B1896-6F07-4BCC-A081-994AE84C9600}"/>
          </ac:picMkLst>
        </pc:picChg>
        <pc:picChg chg="add del mod">
          <ac:chgData name="Chua, Heang Y" userId="26fa5907-1633-4bef-8923-b473c448efd4" providerId="ADAL" clId="{6F3A73FD-059E-4F29-96C1-E2908D50D517}" dt="2020-12-06T06:17:16.715" v="41" actId="478"/>
          <ac:picMkLst>
            <pc:docMk/>
            <pc:sldMk cId="1937197081" sldId="257"/>
            <ac:picMk id="11" creationId="{A4895EEA-2731-45DA-A836-8468AA86C448}"/>
          </ac:picMkLst>
        </pc:picChg>
        <pc:picChg chg="add mod">
          <ac:chgData name="Chua, Heang Y" userId="26fa5907-1633-4bef-8923-b473c448efd4" providerId="ADAL" clId="{6F3A73FD-059E-4F29-96C1-E2908D50D517}" dt="2020-12-07T06:28:39.074" v="543" actId="1076"/>
          <ac:picMkLst>
            <pc:docMk/>
            <pc:sldMk cId="1937197081" sldId="257"/>
            <ac:picMk id="13" creationId="{99A34C4B-50FD-410F-9226-5A5334544BF2}"/>
          </ac:picMkLst>
        </pc:picChg>
        <pc:picChg chg="add mod">
          <ac:chgData name="Chua, Heang Y" userId="26fa5907-1633-4bef-8923-b473c448efd4" providerId="ADAL" clId="{6F3A73FD-059E-4F29-96C1-E2908D50D517}" dt="2020-12-07T06:28:31.859" v="542" actId="1076"/>
          <ac:picMkLst>
            <pc:docMk/>
            <pc:sldMk cId="1937197081" sldId="257"/>
            <ac:picMk id="15" creationId="{13CB7D1E-F84B-44C4-9154-2B9523AF5320}"/>
          </ac:picMkLst>
        </pc:picChg>
      </pc:sldChg>
      <pc:sldChg chg="addSp delSp modSp mod">
        <pc:chgData name="Chua, Heang Y" userId="26fa5907-1633-4bef-8923-b473c448efd4" providerId="ADAL" clId="{6F3A73FD-059E-4F29-96C1-E2908D50D517}" dt="2020-12-07T06:42:23.433" v="703" actId="20577"/>
        <pc:sldMkLst>
          <pc:docMk/>
          <pc:sldMk cId="3441307367" sldId="258"/>
        </pc:sldMkLst>
        <pc:spChg chg="mod">
          <ac:chgData name="Chua, Heang Y" userId="26fa5907-1633-4bef-8923-b473c448efd4" providerId="ADAL" clId="{6F3A73FD-059E-4F29-96C1-E2908D50D517}" dt="2020-12-06T06:33:09.948" v="130" actId="20577"/>
          <ac:spMkLst>
            <pc:docMk/>
            <pc:sldMk cId="3441307367" sldId="258"/>
            <ac:spMk id="2" creationId="{39047B2D-21DE-4AB9-8914-5821E858F118}"/>
          </ac:spMkLst>
        </pc:spChg>
        <pc:spChg chg="del">
          <ac:chgData name="Chua, Heang Y" userId="26fa5907-1633-4bef-8923-b473c448efd4" providerId="ADAL" clId="{6F3A73FD-059E-4F29-96C1-E2908D50D517}" dt="2020-12-06T06:12:10.635" v="5"/>
          <ac:spMkLst>
            <pc:docMk/>
            <pc:sldMk cId="3441307367" sldId="258"/>
            <ac:spMk id="3" creationId="{715857A7-70F2-431F-A54A-92DCCC6D57FD}"/>
          </ac:spMkLst>
        </pc:spChg>
        <pc:spChg chg="add mod">
          <ac:chgData name="Chua, Heang Y" userId="26fa5907-1633-4bef-8923-b473c448efd4" providerId="ADAL" clId="{6F3A73FD-059E-4F29-96C1-E2908D50D517}" dt="2020-12-07T06:42:23.433" v="703" actId="20577"/>
          <ac:spMkLst>
            <pc:docMk/>
            <pc:sldMk cId="3441307367" sldId="258"/>
            <ac:spMk id="5" creationId="{263BE285-1AD2-449D-A912-474E6352385F}"/>
          </ac:spMkLst>
        </pc:spChg>
        <pc:spChg chg="add del mod">
          <ac:chgData name="Chua, Heang Y" userId="26fa5907-1633-4bef-8923-b473c448efd4" providerId="ADAL" clId="{6F3A73FD-059E-4F29-96C1-E2908D50D517}" dt="2020-12-06T06:29:03.785" v="56"/>
          <ac:spMkLst>
            <pc:docMk/>
            <pc:sldMk cId="3441307367" sldId="258"/>
            <ac:spMk id="7" creationId="{53514B20-3192-4032-82E9-38432EC168AC}"/>
          </ac:spMkLst>
        </pc:spChg>
        <pc:picChg chg="add del mod">
          <ac:chgData name="Chua, Heang Y" userId="26fa5907-1633-4bef-8923-b473c448efd4" providerId="ADAL" clId="{6F3A73FD-059E-4F29-96C1-E2908D50D517}" dt="2020-12-06T06:19:10.907" v="54" actId="478"/>
          <ac:picMkLst>
            <pc:docMk/>
            <pc:sldMk cId="3441307367" sldId="258"/>
            <ac:picMk id="5" creationId="{814CD87F-25C4-41C8-99BE-10101F018251}"/>
          </ac:picMkLst>
        </pc:picChg>
        <pc:picChg chg="add mod">
          <ac:chgData name="Chua, Heang Y" userId="26fa5907-1633-4bef-8923-b473c448efd4" providerId="ADAL" clId="{6F3A73FD-059E-4F29-96C1-E2908D50D517}" dt="2020-12-07T06:29:21.185" v="549" actId="1076"/>
          <ac:picMkLst>
            <pc:docMk/>
            <pc:sldMk cId="3441307367" sldId="258"/>
            <ac:picMk id="9" creationId="{0B405BB6-F12A-46BD-AF9B-407EB95241DC}"/>
          </ac:picMkLst>
        </pc:picChg>
        <pc:picChg chg="add mod">
          <ac:chgData name="Chua, Heang Y" userId="26fa5907-1633-4bef-8923-b473c448efd4" providerId="ADAL" clId="{6F3A73FD-059E-4F29-96C1-E2908D50D517}" dt="2020-12-07T06:29:34.578" v="550" actId="1076"/>
          <ac:picMkLst>
            <pc:docMk/>
            <pc:sldMk cId="3441307367" sldId="258"/>
            <ac:picMk id="11" creationId="{CC366662-683C-4A03-AF6B-FF107EB3E39B}"/>
          </ac:picMkLst>
        </pc:picChg>
      </pc:sldChg>
      <pc:sldChg chg="addSp delSp modSp mod">
        <pc:chgData name="Chua, Heang Y" userId="26fa5907-1633-4bef-8923-b473c448efd4" providerId="ADAL" clId="{6F3A73FD-059E-4F29-96C1-E2908D50D517}" dt="2020-12-07T06:41:29.879" v="692" actId="20577"/>
        <pc:sldMkLst>
          <pc:docMk/>
          <pc:sldMk cId="451674537" sldId="259"/>
        </pc:sldMkLst>
        <pc:spChg chg="mod">
          <ac:chgData name="Chua, Heang Y" userId="26fa5907-1633-4bef-8923-b473c448efd4" providerId="ADAL" clId="{6F3A73FD-059E-4F29-96C1-E2908D50D517}" dt="2020-12-06T06:33:22.513" v="150" actId="20577"/>
          <ac:spMkLst>
            <pc:docMk/>
            <pc:sldMk cId="451674537" sldId="259"/>
            <ac:spMk id="2" creationId="{0476BB2F-4F61-47B6-AFC1-3386857CC686}"/>
          </ac:spMkLst>
        </pc:spChg>
        <pc:spChg chg="del">
          <ac:chgData name="Chua, Heang Y" userId="26fa5907-1633-4bef-8923-b473c448efd4" providerId="ADAL" clId="{6F3A73FD-059E-4F29-96C1-E2908D50D517}" dt="2020-12-06T06:12:16.739" v="8"/>
          <ac:spMkLst>
            <pc:docMk/>
            <pc:sldMk cId="451674537" sldId="259"/>
            <ac:spMk id="3" creationId="{5B2E07B4-B564-4F6F-808C-6061819C3F75}"/>
          </ac:spMkLst>
        </pc:spChg>
        <pc:spChg chg="add mod">
          <ac:chgData name="Chua, Heang Y" userId="26fa5907-1633-4bef-8923-b473c448efd4" providerId="ADAL" clId="{6F3A73FD-059E-4F29-96C1-E2908D50D517}" dt="2020-12-07T06:41:29.879" v="692" actId="20577"/>
          <ac:spMkLst>
            <pc:docMk/>
            <pc:sldMk cId="451674537" sldId="259"/>
            <ac:spMk id="5" creationId="{A6F209B3-AC8E-4CB6-B7A6-A9BA9AE754C8}"/>
          </ac:spMkLst>
        </pc:spChg>
        <pc:spChg chg="add del mod">
          <ac:chgData name="Chua, Heang Y" userId="26fa5907-1633-4bef-8923-b473c448efd4" providerId="ADAL" clId="{6F3A73FD-059E-4F29-96C1-E2908D50D517}" dt="2020-12-06T06:29:08.527" v="59"/>
          <ac:spMkLst>
            <pc:docMk/>
            <pc:sldMk cId="451674537" sldId="259"/>
            <ac:spMk id="7" creationId="{D95984C1-C4F4-4707-9160-4B0249D18878}"/>
          </ac:spMkLst>
        </pc:spChg>
        <pc:picChg chg="add del mod">
          <ac:chgData name="Chua, Heang Y" userId="26fa5907-1633-4bef-8923-b473c448efd4" providerId="ADAL" clId="{6F3A73FD-059E-4F29-96C1-E2908D50D517}" dt="2020-12-06T06:19:12.990" v="55" actId="478"/>
          <ac:picMkLst>
            <pc:docMk/>
            <pc:sldMk cId="451674537" sldId="259"/>
            <ac:picMk id="5" creationId="{3446D4DE-FDB9-4B8D-BECF-8EA102B91A54}"/>
          </ac:picMkLst>
        </pc:picChg>
        <pc:picChg chg="add mod">
          <ac:chgData name="Chua, Heang Y" userId="26fa5907-1633-4bef-8923-b473c448efd4" providerId="ADAL" clId="{6F3A73FD-059E-4F29-96C1-E2908D50D517}" dt="2020-12-07T06:29:00.214" v="546" actId="1076"/>
          <ac:picMkLst>
            <pc:docMk/>
            <pc:sldMk cId="451674537" sldId="259"/>
            <ac:picMk id="9" creationId="{953CF60C-A12C-4A26-9C8D-775D674F4441}"/>
          </ac:picMkLst>
        </pc:picChg>
        <pc:picChg chg="add mod">
          <ac:chgData name="Chua, Heang Y" userId="26fa5907-1633-4bef-8923-b473c448efd4" providerId="ADAL" clId="{6F3A73FD-059E-4F29-96C1-E2908D50D517}" dt="2020-12-07T06:29:05.609" v="547" actId="1076"/>
          <ac:picMkLst>
            <pc:docMk/>
            <pc:sldMk cId="451674537" sldId="259"/>
            <ac:picMk id="11" creationId="{0AAC10FB-0CEC-49A2-B6B8-34CDAFB8F512}"/>
          </ac:picMkLst>
        </pc:picChg>
      </pc:sldChg>
      <pc:sldChg chg="modSp mod">
        <pc:chgData name="Chua, Heang Y" userId="26fa5907-1633-4bef-8923-b473c448efd4" providerId="ADAL" clId="{6F3A73FD-059E-4F29-96C1-E2908D50D517}" dt="2020-12-07T06:53:00.795" v="705" actId="1076"/>
        <pc:sldMkLst>
          <pc:docMk/>
          <pc:sldMk cId="2997243024" sldId="260"/>
        </pc:sldMkLst>
        <pc:spChg chg="mod">
          <ac:chgData name="Chua, Heang Y" userId="26fa5907-1633-4bef-8923-b473c448efd4" providerId="ADAL" clId="{6F3A73FD-059E-4F29-96C1-E2908D50D517}" dt="2020-12-06T06:15:10.808" v="26"/>
          <ac:spMkLst>
            <pc:docMk/>
            <pc:sldMk cId="2997243024" sldId="260"/>
            <ac:spMk id="2" creationId="{D1B9A2C2-F45E-480F-89BC-76674C8CAEB8}"/>
          </ac:spMkLst>
        </pc:spChg>
        <pc:spChg chg="mod">
          <ac:chgData name="Chua, Heang Y" userId="26fa5907-1633-4bef-8923-b473c448efd4" providerId="ADAL" clId="{6F3A73FD-059E-4F29-96C1-E2908D50D517}" dt="2020-12-06T06:15:10.808" v="26"/>
          <ac:spMkLst>
            <pc:docMk/>
            <pc:sldMk cId="2997243024" sldId="260"/>
            <ac:spMk id="3" creationId="{E7BFA3EF-E617-4F05-8441-5865FA4E780B}"/>
          </ac:spMkLst>
        </pc:spChg>
        <pc:picChg chg="mod">
          <ac:chgData name="Chua, Heang Y" userId="26fa5907-1633-4bef-8923-b473c448efd4" providerId="ADAL" clId="{6F3A73FD-059E-4F29-96C1-E2908D50D517}" dt="2020-12-07T06:53:00.795" v="705" actId="1076"/>
          <ac:picMkLst>
            <pc:docMk/>
            <pc:sldMk cId="2997243024" sldId="260"/>
            <ac:picMk id="4" creationId="{FF32A6DD-A613-45A2-87AC-CECDD3DD230F}"/>
          </ac:picMkLst>
        </pc:picChg>
      </pc:sldChg>
    </pc:docChg>
  </pc:docChgLst>
  <pc:docChgLst>
    <pc:chgData name="Mora, Dylan J" userId="S::dmora8@calstatela.edu::7aab5713-2f75-40bf-adec-75fa6dc06928" providerId="AD" clId="Web-{BA1FD78D-B2F9-407F-B612-CCE61176DE49}"/>
    <pc:docChg chg="modSld">
      <pc:chgData name="Mora, Dylan J" userId="S::dmora8@calstatela.edu::7aab5713-2f75-40bf-adec-75fa6dc06928" providerId="AD" clId="Web-{BA1FD78D-B2F9-407F-B612-CCE61176DE49}" dt="2020-12-07T06:13:02.761" v="3"/>
      <pc:docMkLst>
        <pc:docMk/>
      </pc:docMkLst>
      <pc:sldChg chg="addSp delSp modSp mod setBg">
        <pc:chgData name="Mora, Dylan J" userId="S::dmora8@calstatela.edu::7aab5713-2f75-40bf-adec-75fa6dc06928" providerId="AD" clId="Web-{BA1FD78D-B2F9-407F-B612-CCE61176DE49}" dt="2020-12-07T06:13:02.761" v="3"/>
        <pc:sldMkLst>
          <pc:docMk/>
          <pc:sldMk cId="2997243024" sldId="260"/>
        </pc:sldMkLst>
        <pc:spChg chg="del">
          <ac:chgData name="Mora, Dylan J" userId="S::dmora8@calstatela.edu::7aab5713-2f75-40bf-adec-75fa6dc06928" providerId="AD" clId="Web-{BA1FD78D-B2F9-407F-B612-CCE61176DE49}" dt="2020-12-07T06:13:02.761" v="3"/>
          <ac:spMkLst>
            <pc:docMk/>
            <pc:sldMk cId="2997243024" sldId="260"/>
            <ac:spMk id="2" creationId="{D1B9A2C2-F45E-480F-89BC-76674C8CAEB8}"/>
          </ac:spMkLst>
        </pc:spChg>
        <pc:spChg chg="del">
          <ac:chgData name="Mora, Dylan J" userId="S::dmora8@calstatela.edu::7aab5713-2f75-40bf-adec-75fa6dc06928" providerId="AD" clId="Web-{BA1FD78D-B2F9-407F-B612-CCE61176DE49}" dt="2020-12-07T06:13:00.308" v="2"/>
          <ac:spMkLst>
            <pc:docMk/>
            <pc:sldMk cId="2997243024" sldId="260"/>
            <ac:spMk id="3" creationId="{E7BFA3EF-E617-4F05-8441-5865FA4E780B}"/>
          </ac:spMkLst>
        </pc:spChg>
        <pc:spChg chg="add">
          <ac:chgData name="Mora, Dylan J" userId="S::dmora8@calstatela.edu::7aab5713-2f75-40bf-adec-75fa6dc06928" providerId="AD" clId="Web-{BA1FD78D-B2F9-407F-B612-CCE61176DE49}" dt="2020-12-07T06:13:02.761" v="3"/>
          <ac:spMkLst>
            <pc:docMk/>
            <pc:sldMk cId="2997243024" sldId="260"/>
            <ac:spMk id="9" creationId="{42A4FC2C-047E-45A5-965D-8E1E3BF09BC6}"/>
          </ac:spMkLst>
        </pc:spChg>
        <pc:picChg chg="add mod ord">
          <ac:chgData name="Mora, Dylan J" userId="S::dmora8@calstatela.edu::7aab5713-2f75-40bf-adec-75fa6dc06928" providerId="AD" clId="Web-{BA1FD78D-B2F9-407F-B612-CCE61176DE49}" dt="2020-12-07T06:13:02.761" v="3"/>
          <ac:picMkLst>
            <pc:docMk/>
            <pc:sldMk cId="2997243024" sldId="260"/>
            <ac:picMk id="4" creationId="{FF32A6DD-A613-45A2-87AC-CECDD3DD230F}"/>
          </ac:picMkLst>
        </pc:picChg>
      </pc:sldChg>
      <pc:sldChg chg="modSp">
        <pc:chgData name="Mora, Dylan J" userId="S::dmora8@calstatela.edu::7aab5713-2f75-40bf-adec-75fa6dc06928" providerId="AD" clId="Web-{BA1FD78D-B2F9-407F-B612-CCE61176DE49}" dt="2020-12-07T06:11:39.617" v="1" actId="14100"/>
        <pc:sldMkLst>
          <pc:docMk/>
          <pc:sldMk cId="805720036" sldId="261"/>
        </pc:sldMkLst>
        <pc:picChg chg="mod">
          <ac:chgData name="Mora, Dylan J" userId="S::dmora8@calstatela.edu::7aab5713-2f75-40bf-adec-75fa6dc06928" providerId="AD" clId="Web-{BA1FD78D-B2F9-407F-B612-CCE61176DE49}" dt="2020-12-07T06:11:39.617" v="1" actId="14100"/>
          <ac:picMkLst>
            <pc:docMk/>
            <pc:sldMk cId="805720036" sldId="261"/>
            <ac:picMk id="4" creationId="{8560D652-F444-4514-B3FB-FA179B155CFB}"/>
          </ac:picMkLst>
        </pc:picChg>
      </pc:sldChg>
    </pc:docChg>
  </pc:docChgLst>
  <pc:docChgLst>
    <pc:chgData name="Mora, Dylan J" userId="S::dmora8@calstatela.edu::7aab5713-2f75-40bf-adec-75fa6dc06928" providerId="AD" clId="Web-{BD81B0FD-5FCE-4920-A24B-2D1D2F32B4AB}"/>
    <pc:docChg chg="addSld">
      <pc:chgData name="Mora, Dylan J" userId="S::dmora8@calstatela.edu::7aab5713-2f75-40bf-adec-75fa6dc06928" providerId="AD" clId="Web-{BD81B0FD-5FCE-4920-A24B-2D1D2F32B4AB}" dt="2020-12-06T05:31:29.667" v="2"/>
      <pc:docMkLst>
        <pc:docMk/>
      </pc:docMkLst>
      <pc:sldChg chg="new">
        <pc:chgData name="Mora, Dylan J" userId="S::dmora8@calstatela.edu::7aab5713-2f75-40bf-adec-75fa6dc06928" providerId="AD" clId="Web-{BD81B0FD-5FCE-4920-A24B-2D1D2F32B4AB}" dt="2020-12-06T05:31:18.198" v="0"/>
        <pc:sldMkLst>
          <pc:docMk/>
          <pc:sldMk cId="3441307367" sldId="258"/>
        </pc:sldMkLst>
      </pc:sldChg>
      <pc:sldChg chg="new">
        <pc:chgData name="Mora, Dylan J" userId="S::dmora8@calstatela.edu::7aab5713-2f75-40bf-adec-75fa6dc06928" providerId="AD" clId="Web-{BD81B0FD-5FCE-4920-A24B-2D1D2F32B4AB}" dt="2020-12-06T05:31:25.902" v="1"/>
        <pc:sldMkLst>
          <pc:docMk/>
          <pc:sldMk cId="451674537" sldId="259"/>
        </pc:sldMkLst>
      </pc:sldChg>
      <pc:sldChg chg="new">
        <pc:chgData name="Mora, Dylan J" userId="S::dmora8@calstatela.edu::7aab5713-2f75-40bf-adec-75fa6dc06928" providerId="AD" clId="Web-{BD81B0FD-5FCE-4920-A24B-2D1D2F32B4AB}" dt="2020-12-06T05:31:29.667" v="2"/>
        <pc:sldMkLst>
          <pc:docMk/>
          <pc:sldMk cId="2997243024" sldId="260"/>
        </pc:sldMkLst>
      </pc:sldChg>
    </pc:docChg>
  </pc:docChgLst>
  <pc:docChgLst>
    <pc:chgData name="Mora, Dylan J" userId="S::dmora8@calstatela.edu::7aab5713-2f75-40bf-adec-75fa6dc06928" providerId="AD" clId="Web-{92CBF0F5-E04D-432C-A2DF-942EFF9C7790}"/>
    <pc:docChg chg="addSld modSld">
      <pc:chgData name="Mora, Dylan J" userId="S::dmora8@calstatela.edu::7aab5713-2f75-40bf-adec-75fa6dc06928" providerId="AD" clId="Web-{92CBF0F5-E04D-432C-A2DF-942EFF9C7790}" dt="2020-12-07T06:10:56.119" v="2"/>
      <pc:docMkLst>
        <pc:docMk/>
      </pc:docMkLst>
      <pc:sldChg chg="addSp delSp modSp new mod setBg">
        <pc:chgData name="Mora, Dylan J" userId="S::dmora8@calstatela.edu::7aab5713-2f75-40bf-adec-75fa6dc06928" providerId="AD" clId="Web-{92CBF0F5-E04D-432C-A2DF-942EFF9C7790}" dt="2020-12-07T06:10:56.119" v="2"/>
        <pc:sldMkLst>
          <pc:docMk/>
          <pc:sldMk cId="805720036" sldId="261"/>
        </pc:sldMkLst>
        <pc:spChg chg="del">
          <ac:chgData name="Mora, Dylan J" userId="S::dmora8@calstatela.edu::7aab5713-2f75-40bf-adec-75fa6dc06928" providerId="AD" clId="Web-{92CBF0F5-E04D-432C-A2DF-942EFF9C7790}" dt="2020-12-07T06:10:56.119" v="2"/>
          <ac:spMkLst>
            <pc:docMk/>
            <pc:sldMk cId="805720036" sldId="261"/>
            <ac:spMk id="2" creationId="{BB03B559-7AC2-4D41-AA25-2295322503A4}"/>
          </ac:spMkLst>
        </pc:spChg>
        <pc:spChg chg="del">
          <ac:chgData name="Mora, Dylan J" userId="S::dmora8@calstatela.edu::7aab5713-2f75-40bf-adec-75fa6dc06928" providerId="AD" clId="Web-{92CBF0F5-E04D-432C-A2DF-942EFF9C7790}" dt="2020-12-07T06:10:52.587" v="1"/>
          <ac:spMkLst>
            <pc:docMk/>
            <pc:sldMk cId="805720036" sldId="261"/>
            <ac:spMk id="3" creationId="{2FAD38E8-87CF-44CC-BE70-E2C57FC64CF4}"/>
          </ac:spMkLst>
        </pc:spChg>
        <pc:spChg chg="add">
          <ac:chgData name="Mora, Dylan J" userId="S::dmora8@calstatela.edu::7aab5713-2f75-40bf-adec-75fa6dc06928" providerId="AD" clId="Web-{92CBF0F5-E04D-432C-A2DF-942EFF9C7790}" dt="2020-12-07T06:10:56.119" v="2"/>
          <ac:spMkLst>
            <pc:docMk/>
            <pc:sldMk cId="805720036" sldId="261"/>
            <ac:spMk id="9" creationId="{42A4FC2C-047E-45A5-965D-8E1E3BF09BC6}"/>
          </ac:spMkLst>
        </pc:spChg>
        <pc:picChg chg="add mod ord">
          <ac:chgData name="Mora, Dylan J" userId="S::dmora8@calstatela.edu::7aab5713-2f75-40bf-adec-75fa6dc06928" providerId="AD" clId="Web-{92CBF0F5-E04D-432C-A2DF-942EFF9C7790}" dt="2020-12-07T06:10:56.119" v="2"/>
          <ac:picMkLst>
            <pc:docMk/>
            <pc:sldMk cId="805720036" sldId="261"/>
            <ac:picMk id="4" creationId="{8560D652-F444-4514-B3FB-FA179B155CFB}"/>
          </ac:picMkLst>
        </pc:picChg>
      </pc:sldChg>
    </pc:docChg>
  </pc:docChgLst>
  <pc:docChgLst>
    <pc:chgData name="Mora, Dylan J" userId="S::dmora8@calstatela.edu::7aab5713-2f75-40bf-adec-75fa6dc06928" providerId="AD" clId="Web-{BF82F563-949A-4518-9A33-C7A9DA3CE4C8}"/>
    <pc:docChg chg="modSld">
      <pc:chgData name="Mora, Dylan J" userId="S::dmora8@calstatela.edu::7aab5713-2f75-40bf-adec-75fa6dc06928" providerId="AD" clId="Web-{BF82F563-949A-4518-9A33-C7A9DA3CE4C8}" dt="2020-12-07T06:17:19.780" v="92"/>
      <pc:docMkLst>
        <pc:docMk/>
      </pc:docMkLst>
      <pc:sldChg chg="modSp">
        <pc:chgData name="Mora, Dylan J" userId="S::dmora8@calstatela.edu::7aab5713-2f75-40bf-adec-75fa6dc06928" providerId="AD" clId="Web-{BF82F563-949A-4518-9A33-C7A9DA3CE4C8}" dt="2020-12-07T06:15:34.928" v="70" actId="20577"/>
        <pc:sldMkLst>
          <pc:docMk/>
          <pc:sldMk cId="1120857759" sldId="256"/>
        </pc:sldMkLst>
        <pc:spChg chg="mod">
          <ac:chgData name="Mora, Dylan J" userId="S::dmora8@calstatela.edu::7aab5713-2f75-40bf-adec-75fa6dc06928" providerId="AD" clId="Web-{BF82F563-949A-4518-9A33-C7A9DA3CE4C8}" dt="2020-12-07T06:15:34.928" v="70" actId="20577"/>
          <ac:spMkLst>
            <pc:docMk/>
            <pc:sldMk cId="1120857759" sldId="256"/>
            <ac:spMk id="6" creationId="{F7DE160F-0D5A-4C64-90F7-2D09F5F1A4BD}"/>
          </ac:spMkLst>
        </pc:spChg>
      </pc:sldChg>
      <pc:sldChg chg="addSp delSp modSp mod setBg setClrOvrMap">
        <pc:chgData name="Mora, Dylan J" userId="S::dmora8@calstatela.edu::7aab5713-2f75-40bf-adec-75fa6dc06928" providerId="AD" clId="Web-{BF82F563-949A-4518-9A33-C7A9DA3CE4C8}" dt="2020-12-07T06:17:19.780" v="92"/>
        <pc:sldMkLst>
          <pc:docMk/>
          <pc:sldMk cId="805720036" sldId="261"/>
        </pc:sldMkLst>
        <pc:spChg chg="add mod">
          <ac:chgData name="Mora, Dylan J" userId="S::dmora8@calstatela.edu::7aab5713-2f75-40bf-adec-75fa6dc06928" providerId="AD" clId="Web-{BF82F563-949A-4518-9A33-C7A9DA3CE4C8}" dt="2020-12-07T06:17:19.780" v="92"/>
          <ac:spMkLst>
            <pc:docMk/>
            <pc:sldMk cId="805720036" sldId="261"/>
            <ac:spMk id="2" creationId="{D90B7EA0-941F-42DD-88A4-01E1C7AA5B39}"/>
          </ac:spMkLst>
        </pc:spChg>
        <pc:spChg chg="del">
          <ac:chgData name="Mora, Dylan J" userId="S::dmora8@calstatela.edu::7aab5713-2f75-40bf-adec-75fa6dc06928" providerId="AD" clId="Web-{BF82F563-949A-4518-9A33-C7A9DA3CE4C8}" dt="2020-12-07T06:16:13.932" v="72"/>
          <ac:spMkLst>
            <pc:docMk/>
            <pc:sldMk cId="805720036" sldId="261"/>
            <ac:spMk id="9" creationId="{42A4FC2C-047E-45A5-965D-8E1E3BF09BC6}"/>
          </ac:spMkLst>
        </pc:spChg>
        <pc:spChg chg="add del">
          <ac:chgData name="Mora, Dylan J" userId="S::dmora8@calstatela.edu::7aab5713-2f75-40bf-adec-75fa6dc06928" providerId="AD" clId="Web-{BF82F563-949A-4518-9A33-C7A9DA3CE4C8}" dt="2020-12-07T06:17:19.780" v="92"/>
          <ac:spMkLst>
            <pc:docMk/>
            <pc:sldMk cId="805720036" sldId="261"/>
            <ac:spMk id="14" creationId="{42A4FC2C-047E-45A5-965D-8E1E3BF09BC6}"/>
          </ac:spMkLst>
        </pc:spChg>
        <pc:spChg chg="add del">
          <ac:chgData name="Mora, Dylan J" userId="S::dmora8@calstatela.edu::7aab5713-2f75-40bf-adec-75fa6dc06928" providerId="AD" clId="Web-{BF82F563-949A-4518-9A33-C7A9DA3CE4C8}" dt="2020-12-07T06:17:07.873" v="84"/>
          <ac:spMkLst>
            <pc:docMk/>
            <pc:sldMk cId="805720036" sldId="261"/>
            <ac:spMk id="16" creationId="{4038CB10-1F5C-4D54-9DF7-12586DE5B007}"/>
          </ac:spMkLst>
        </pc:spChg>
        <pc:spChg chg="add del">
          <ac:chgData name="Mora, Dylan J" userId="S::dmora8@calstatela.edu::7aab5713-2f75-40bf-adec-75fa6dc06928" providerId="AD" clId="Web-{BF82F563-949A-4518-9A33-C7A9DA3CE4C8}" dt="2020-12-07T06:17:07.873" v="84"/>
          <ac:spMkLst>
            <pc:docMk/>
            <pc:sldMk cId="805720036" sldId="261"/>
            <ac:spMk id="17" creationId="{73ED6512-6858-4552-B699-9A97FE9A4EA2}"/>
          </ac:spMkLst>
        </pc:spChg>
        <pc:spChg chg="add del">
          <ac:chgData name="Mora, Dylan J" userId="S::dmora8@calstatela.edu::7aab5713-2f75-40bf-adec-75fa6dc06928" providerId="AD" clId="Web-{BF82F563-949A-4518-9A33-C7A9DA3CE4C8}" dt="2020-12-07T06:17:09.107" v="86"/>
          <ac:spMkLst>
            <pc:docMk/>
            <pc:sldMk cId="805720036" sldId="261"/>
            <ac:spMk id="18" creationId="{9B76D444-2756-434F-AE61-96D69830C13E}"/>
          </ac:spMkLst>
        </pc:spChg>
        <pc:spChg chg="add del">
          <ac:chgData name="Mora, Dylan J" userId="S::dmora8@calstatela.edu::7aab5713-2f75-40bf-adec-75fa6dc06928" providerId="AD" clId="Web-{BF82F563-949A-4518-9A33-C7A9DA3CE4C8}" dt="2020-12-07T06:17:06.388" v="82"/>
          <ac:spMkLst>
            <pc:docMk/>
            <pc:sldMk cId="805720036" sldId="261"/>
            <ac:spMk id="19" creationId="{9B76D444-2756-434F-AE61-96D69830C13E}"/>
          </ac:spMkLst>
        </pc:spChg>
        <pc:spChg chg="add del">
          <ac:chgData name="Mora, Dylan J" userId="S::dmora8@calstatela.edu::7aab5713-2f75-40bf-adec-75fa6dc06928" providerId="AD" clId="Web-{BF82F563-949A-4518-9A33-C7A9DA3CE4C8}" dt="2020-12-07T06:17:09.107" v="86"/>
          <ac:spMkLst>
            <pc:docMk/>
            <pc:sldMk cId="805720036" sldId="261"/>
            <ac:spMk id="20" creationId="{A27B6159-7734-4564-9E0F-C4BC43C36E52}"/>
          </ac:spMkLst>
        </pc:spChg>
        <pc:spChg chg="add del">
          <ac:chgData name="Mora, Dylan J" userId="S::dmora8@calstatela.edu::7aab5713-2f75-40bf-adec-75fa6dc06928" providerId="AD" clId="Web-{BF82F563-949A-4518-9A33-C7A9DA3CE4C8}" dt="2020-12-07T06:17:06.388" v="82"/>
          <ac:spMkLst>
            <pc:docMk/>
            <pc:sldMk cId="805720036" sldId="261"/>
            <ac:spMk id="21" creationId="{A27B6159-7734-4564-9E0F-C4BC43C36E52}"/>
          </ac:spMkLst>
        </pc:spChg>
        <pc:spChg chg="add del">
          <ac:chgData name="Mora, Dylan J" userId="S::dmora8@calstatela.edu::7aab5713-2f75-40bf-adec-75fa6dc06928" providerId="AD" clId="Web-{BF82F563-949A-4518-9A33-C7A9DA3CE4C8}" dt="2020-12-07T06:17:10.842" v="88"/>
          <ac:spMkLst>
            <pc:docMk/>
            <pc:sldMk cId="805720036" sldId="261"/>
            <ac:spMk id="24" creationId="{9B76D444-2756-434F-AE61-96D69830C13E}"/>
          </ac:spMkLst>
        </pc:spChg>
        <pc:spChg chg="add del">
          <ac:chgData name="Mora, Dylan J" userId="S::dmora8@calstatela.edu::7aab5713-2f75-40bf-adec-75fa6dc06928" providerId="AD" clId="Web-{BF82F563-949A-4518-9A33-C7A9DA3CE4C8}" dt="2020-12-07T06:17:10.842" v="88"/>
          <ac:spMkLst>
            <pc:docMk/>
            <pc:sldMk cId="805720036" sldId="261"/>
            <ac:spMk id="25" creationId="{A27B6159-7734-4564-9E0F-C4BC43C36E52}"/>
          </ac:spMkLst>
        </pc:spChg>
        <pc:spChg chg="add del">
          <ac:chgData name="Mora, Dylan J" userId="S::dmora8@calstatela.edu::7aab5713-2f75-40bf-adec-75fa6dc06928" providerId="AD" clId="Web-{BF82F563-949A-4518-9A33-C7A9DA3CE4C8}" dt="2020-12-07T06:17:19.780" v="92"/>
          <ac:spMkLst>
            <pc:docMk/>
            <pc:sldMk cId="805720036" sldId="261"/>
            <ac:spMk id="27" creationId="{7FEAE179-C525-48F3-AD47-0E9E2B6F2E2E}"/>
          </ac:spMkLst>
        </pc:spChg>
        <pc:spChg chg="add del">
          <ac:chgData name="Mora, Dylan J" userId="S::dmora8@calstatela.edu::7aab5713-2f75-40bf-adec-75fa6dc06928" providerId="AD" clId="Web-{BF82F563-949A-4518-9A33-C7A9DA3CE4C8}" dt="2020-12-07T06:17:19.780" v="92"/>
          <ac:spMkLst>
            <pc:docMk/>
            <pc:sldMk cId="805720036" sldId="261"/>
            <ac:spMk id="28" creationId="{95C8260E-968F-44E8-A823-ABB431311926}"/>
          </ac:spMkLst>
        </pc:spChg>
        <pc:spChg chg="add del">
          <ac:chgData name="Mora, Dylan J" userId="S::dmora8@calstatela.edu::7aab5713-2f75-40bf-adec-75fa6dc06928" providerId="AD" clId="Web-{BF82F563-949A-4518-9A33-C7A9DA3CE4C8}" dt="2020-12-07T06:17:19.780" v="92"/>
          <ac:spMkLst>
            <pc:docMk/>
            <pc:sldMk cId="805720036" sldId="261"/>
            <ac:spMk id="29" creationId="{2C1BBA94-3F40-40AA-8BB9-E69E25E537C1}"/>
          </ac:spMkLst>
        </pc:spChg>
        <pc:spChg chg="add del">
          <ac:chgData name="Mora, Dylan J" userId="S::dmora8@calstatela.edu::7aab5713-2f75-40bf-adec-75fa6dc06928" providerId="AD" clId="Web-{BF82F563-949A-4518-9A33-C7A9DA3CE4C8}" dt="2020-12-07T06:17:19.780" v="92"/>
          <ac:spMkLst>
            <pc:docMk/>
            <pc:sldMk cId="805720036" sldId="261"/>
            <ac:spMk id="30" creationId="{FE43805F-24A6-46A4-B19B-54F28347355C}"/>
          </ac:spMkLst>
        </pc:spChg>
        <pc:spChg chg="add del">
          <ac:chgData name="Mora, Dylan J" userId="S::dmora8@calstatela.edu::7aab5713-2f75-40bf-adec-75fa6dc06928" providerId="AD" clId="Web-{BF82F563-949A-4518-9A33-C7A9DA3CE4C8}" dt="2020-12-07T06:17:15.108" v="90"/>
          <ac:spMkLst>
            <pc:docMk/>
            <pc:sldMk cId="805720036" sldId="261"/>
            <ac:spMk id="41" creationId="{A3BAF07C-C39E-42EB-BB22-8D46691D9735}"/>
          </ac:spMkLst>
        </pc:spChg>
        <pc:grpChg chg="add del">
          <ac:chgData name="Mora, Dylan J" userId="S::dmora8@calstatela.edu::7aab5713-2f75-40bf-adec-75fa6dc06928" providerId="AD" clId="Web-{BF82F563-949A-4518-9A33-C7A9DA3CE4C8}" dt="2020-12-07T06:17:15.108" v="90"/>
          <ac:grpSpMkLst>
            <pc:docMk/>
            <pc:sldMk cId="805720036" sldId="261"/>
            <ac:grpSpMk id="42" creationId="{D8E9CF54-0466-4261-9E62-0249E60E1886}"/>
          </ac:grpSpMkLst>
        </pc:grpChg>
        <pc:picChg chg="mod ord">
          <ac:chgData name="Mora, Dylan J" userId="S::dmora8@calstatela.edu::7aab5713-2f75-40bf-adec-75fa6dc06928" providerId="AD" clId="Web-{BF82F563-949A-4518-9A33-C7A9DA3CE4C8}" dt="2020-12-07T06:17:19.780" v="92"/>
          <ac:picMkLst>
            <pc:docMk/>
            <pc:sldMk cId="805720036" sldId="261"/>
            <ac:picMk id="4" creationId="{8560D652-F444-4514-B3FB-FA179B155CFB}"/>
          </ac:picMkLst>
        </pc:picChg>
        <pc:cxnChg chg="add del">
          <ac:chgData name="Mora, Dylan J" userId="S::dmora8@calstatela.edu::7aab5713-2f75-40bf-adec-75fa6dc06928" providerId="AD" clId="Web-{BF82F563-949A-4518-9A33-C7A9DA3CE4C8}" dt="2020-12-07T06:17:09.107" v="86"/>
          <ac:cxnSpMkLst>
            <pc:docMk/>
            <pc:sldMk cId="805720036" sldId="261"/>
            <ac:cxnSpMk id="22" creationId="{E2FFB46B-05BC-4950-B18A-9593FDAE6ED7}"/>
          </ac:cxnSpMkLst>
        </pc:cxnChg>
        <pc:cxnChg chg="add del">
          <ac:chgData name="Mora, Dylan J" userId="S::dmora8@calstatela.edu::7aab5713-2f75-40bf-adec-75fa6dc06928" providerId="AD" clId="Web-{BF82F563-949A-4518-9A33-C7A9DA3CE4C8}" dt="2020-12-07T06:17:06.388" v="82"/>
          <ac:cxnSpMkLst>
            <pc:docMk/>
            <pc:sldMk cId="805720036" sldId="261"/>
            <ac:cxnSpMk id="23" creationId="{E2FFB46B-05BC-4950-B18A-9593FDAE6ED7}"/>
          </ac:cxnSpMkLst>
        </pc:cxnChg>
        <pc:cxnChg chg="add del">
          <ac:chgData name="Mora, Dylan J" userId="S::dmora8@calstatela.edu::7aab5713-2f75-40bf-adec-75fa6dc06928" providerId="AD" clId="Web-{BF82F563-949A-4518-9A33-C7A9DA3CE4C8}" dt="2020-12-07T06:17:10.842" v="88"/>
          <ac:cxnSpMkLst>
            <pc:docMk/>
            <pc:sldMk cId="805720036" sldId="261"/>
            <ac:cxnSpMk id="26" creationId="{E2FFB46B-05BC-4950-B18A-9593FDAE6ED7}"/>
          </ac:cxnSpMkLst>
        </pc:cxnChg>
      </pc:sldChg>
    </pc:docChg>
  </pc:docChgLst>
  <pc:docChgLst>
    <pc:chgData name="Mora, Dylan J" userId="S::dmora8@calstatela.edu::7aab5713-2f75-40bf-adec-75fa6dc06928" providerId="AD" clId="Web-{5EA437AC-99A1-48C7-A927-99EB66202DCA}"/>
    <pc:docChg chg="modSld">
      <pc:chgData name="Mora, Dylan J" userId="S::dmora8@calstatela.edu::7aab5713-2f75-40bf-adec-75fa6dc06928" providerId="AD" clId="Web-{5EA437AC-99A1-48C7-A927-99EB66202DCA}" dt="2020-12-07T06:49:58.468" v="3" actId="20577"/>
      <pc:docMkLst>
        <pc:docMk/>
      </pc:docMkLst>
      <pc:sldChg chg="modSp">
        <pc:chgData name="Mora, Dylan J" userId="S::dmora8@calstatela.edu::7aab5713-2f75-40bf-adec-75fa6dc06928" providerId="AD" clId="Web-{5EA437AC-99A1-48C7-A927-99EB66202DCA}" dt="2020-12-07T06:49:58.468" v="2" actId="20577"/>
        <pc:sldMkLst>
          <pc:docMk/>
          <pc:sldMk cId="451674537" sldId="259"/>
        </pc:sldMkLst>
        <pc:spChg chg="mod">
          <ac:chgData name="Mora, Dylan J" userId="S::dmora8@calstatela.edu::7aab5713-2f75-40bf-adec-75fa6dc06928" providerId="AD" clId="Web-{5EA437AC-99A1-48C7-A927-99EB66202DCA}" dt="2020-12-07T06:49:58.468" v="2" actId="20577"/>
          <ac:spMkLst>
            <pc:docMk/>
            <pc:sldMk cId="451674537" sldId="259"/>
            <ac:spMk id="5" creationId="{A6F209B3-AC8E-4CB6-B7A6-A9BA9AE754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E834-EE72-419E-8B35-58C61512C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4EA3A-1C80-4B07-ACD2-4A4C79AFD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2E27C-233A-4ADF-B9BB-EADCFAF7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5F360-D9EF-46ED-BCA7-375CA12A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CA2B4-22BA-4ECD-A875-0F38D67E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0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BA61-A9A2-4E33-B068-177B61EF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6D259-A531-48AC-84D9-07585466A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66064-7F20-4F02-B41C-B5D62EC9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204B8-FD21-47D9-A02E-BC146D3A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4F804-B7EE-4BF4-8066-47F9FD8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5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E8B7C-F7DD-471E-996A-B74DBE054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93447-3BA9-4E17-B20C-0A72586C4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3C48A-0EF7-4C79-BA46-FC49AE90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0F296-49E0-42E3-AFD0-37313307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C19CC-BCB3-425F-8A75-241A654B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1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AFEC-32DA-4213-8E82-4F6F8E239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EF89B-D6C4-42E1-8E0E-2995A57D1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03DC-F8FF-4903-9C59-03899C00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6B32A-2F54-48B7-9D82-7F04189A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5ED2A-EF93-4BDC-8795-2CC274D4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2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48DF-4C35-4C9B-AD9E-1BDC7A7B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59D0B-C4D7-4C2E-AF70-20B39DECE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25E48-C1FC-4506-A4EF-7A6D00C2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9EACE-C166-4F97-8DE2-4574CFD2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316C5-D422-4564-AC95-780C7CA2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3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4FC0-67A7-4507-96D6-CFC06471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A96C4-D1B9-482A-A2DC-047AC41E9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A3D10-79C6-4704-B575-3CA1C4220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84EC2-DB29-4F75-8923-20FA1A86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2AD1E-61EE-4776-9B7E-3CB6DB3E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BE4C8-9510-49EB-B88E-25C23EB7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2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33E4-35B9-4602-AF83-EE2315CB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3A845-3656-4CC8-A4EE-FAF22B5C6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655DD-289F-40D3-9D3F-0E2246F8C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1FE66-3D17-405B-B9AC-D29C4CDF7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57AA0-B300-4272-8225-103D97022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AA0C6-6FBC-4C20-AF3B-D7A5ABC5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413C5-59C7-42E3-BCBC-ED3635DE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6FF7D-E048-4ABD-9B7C-667A42DB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8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8898-FE2B-432D-8939-AAF2AE42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18F78-4710-4F9C-95AE-2CF4AF33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66AC4-9108-4732-AF54-3EC692FD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AC05F-4134-4838-82C6-C2089E3F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9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857BA-B490-41EE-AAC2-40EBF61E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32DBA-6CA8-4A13-BBCC-F62765E3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E518C-EF78-4DE5-9F6D-7DC4A01F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6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9685-9993-489F-8434-EAA37877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AFBE0-298F-4E9D-9357-188825D37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24CE8-20D1-4974-85C1-9D8139B20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DD840-E01C-45F1-8069-614BDD35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6CD49-8381-4B06-814E-95EC4615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7D732-0793-4878-AE49-7CCFBEB4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68A6-835A-4044-92CB-F514FF62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88362-327A-42F8-98A4-8B8CED561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792B7-7E5C-4354-8E2C-39B6BD9AD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75A3E-F65D-4EB1-90BE-9F2E87B6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D40B5-509F-4F80-A14C-B87FC294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65B59-D52E-477F-97AD-C379347F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01E431-84C0-40CA-8791-86C4756A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C1D47-FC1F-4A71-A525-49FCC8117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F23DC-73B3-4785-8AC6-5BEF7AB82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896C5-1BB3-4B0A-A634-469C8D710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9B5D-8021-4449-A7CE-51AF6CA15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2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Logo&#10;&#10;Description automatically generated">
            <a:extLst>
              <a:ext uri="{FF2B5EF4-FFF2-40B4-BE49-F238E27FC236}">
                <a16:creationId xmlns:a16="http://schemas.microsoft.com/office/drawing/2014/main" id="{30490519-18F0-46C6-A35F-1AC6627C7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7" r="-1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DE160F-0D5A-4C64-90F7-2D09F5F1A4BD}"/>
              </a:ext>
            </a:extLst>
          </p:cNvPr>
          <p:cNvSpPr txBox="1"/>
          <p:nvPr/>
        </p:nvSpPr>
        <p:spPr>
          <a:xfrm>
            <a:off x="8096885" y="640080"/>
            <a:ext cx="3659246" cy="2926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Chicago Crime Data 2015 – 2017</a:t>
            </a:r>
            <a:endParaRPr lang="en-US"/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4400" cap="all" spc="-5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2085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8560D652-F444-4514-B3FB-FA179B155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990"/>
          <a:stretch/>
        </p:blipFill>
        <p:spPr>
          <a:xfrm>
            <a:off x="838199" y="735153"/>
            <a:ext cx="10515602" cy="53876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B7EA0-941F-42DD-88A4-01E1C7AA5B39}"/>
              </a:ext>
            </a:extLst>
          </p:cNvPr>
          <p:cNvSpPr txBox="1"/>
          <p:nvPr/>
        </p:nvSpPr>
        <p:spPr>
          <a:xfrm>
            <a:off x="2350958" y="6298367"/>
            <a:ext cx="90640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https://data.cityofchicago.org/Public-Safety/Crimes-2001-to-Present/ijzp-q8t2/data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2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DD48-FAD5-4F0D-83D5-FDF54895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04620" cy="1130575"/>
          </a:xfrm>
        </p:spPr>
        <p:txBody>
          <a:bodyPr>
            <a:normAutofit/>
          </a:bodyPr>
          <a:lstStyle/>
          <a:p>
            <a:r>
              <a:rPr lang="en-US" sz="2400"/>
              <a:t>Crime Data For 2015</a:t>
            </a:r>
          </a:p>
        </p:txBody>
      </p:sp>
      <p:pic>
        <p:nvPicPr>
          <p:cNvPr id="13" name="Picture 12" descr="Chart, sunburst chart&#10;&#10;Description automatically generated">
            <a:extLst>
              <a:ext uri="{FF2B5EF4-FFF2-40B4-BE49-F238E27FC236}">
                <a16:creationId xmlns:a16="http://schemas.microsoft.com/office/drawing/2014/main" id="{99A34C4B-50FD-410F-9226-5A5334544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1441513"/>
            <a:ext cx="8038314" cy="5362300"/>
          </a:xfrm>
          <a:prstGeom prst="rect">
            <a:avLst/>
          </a:prstGeom>
        </p:spPr>
      </p:pic>
      <p:pic>
        <p:nvPicPr>
          <p:cNvPr id="15" name="Picture 14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13CB7D1E-F84B-44C4-9154-2B9523AF5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342" y="1441513"/>
            <a:ext cx="1279919" cy="2777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70A013-E283-4F1A-800F-733D3C25A525}"/>
              </a:ext>
            </a:extLst>
          </p:cNvPr>
          <p:cNvSpPr txBox="1"/>
          <p:nvPr/>
        </p:nvSpPr>
        <p:spPr>
          <a:xfrm>
            <a:off x="8702955" y="1441513"/>
            <a:ext cx="31232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District 11: 23.11%</a:t>
            </a:r>
          </a:p>
          <a:p>
            <a:r>
              <a:rPr lang="en-US"/>
              <a:t>District 8: 20.49%</a:t>
            </a:r>
          </a:p>
          <a:p>
            <a:r>
              <a:rPr lang="en-US"/>
              <a:t>District 6: 18.98%</a:t>
            </a:r>
          </a:p>
          <a:p>
            <a:r>
              <a:rPr lang="en-US"/>
              <a:t>District 4: 18.76%</a:t>
            </a:r>
          </a:p>
          <a:p>
            <a:r>
              <a:rPr lang="en-US"/>
              <a:t>District 7: 18.68%</a:t>
            </a:r>
          </a:p>
          <a:p>
            <a:endParaRPr lang="en-US"/>
          </a:p>
          <a:p>
            <a:r>
              <a:rPr lang="en-US"/>
              <a:t>Total Case: 84,340</a:t>
            </a:r>
          </a:p>
          <a:p>
            <a:r>
              <a:rPr lang="en-US"/>
              <a:t>Arrests: 27,384 (32%)</a:t>
            </a:r>
          </a:p>
          <a:p>
            <a:r>
              <a:rPr lang="en-US"/>
              <a:t>Domestic Cases: 15,896 (19%)</a:t>
            </a:r>
          </a:p>
          <a:p>
            <a:r>
              <a:rPr lang="en-US"/>
              <a:t>Domestic\Arrests:  3,123 (11%)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9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7B2D-21DE-4AB9-8914-5821E858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57479" cy="1100063"/>
          </a:xfrm>
        </p:spPr>
        <p:txBody>
          <a:bodyPr>
            <a:normAutofit/>
          </a:bodyPr>
          <a:lstStyle/>
          <a:p>
            <a:r>
              <a:rPr lang="en-US" sz="2400"/>
              <a:t>Crime Data for 2016</a:t>
            </a:r>
          </a:p>
        </p:txBody>
      </p:sp>
      <p:pic>
        <p:nvPicPr>
          <p:cNvPr id="9" name="Content Placeholder 8" descr="Chart, sunburst chart&#10;&#10;Description automatically generated">
            <a:extLst>
              <a:ext uri="{FF2B5EF4-FFF2-40B4-BE49-F238E27FC236}">
                <a16:creationId xmlns:a16="http://schemas.microsoft.com/office/drawing/2014/main" id="{0B405BB6-F12A-46BD-AF9B-407EB9524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8" y="1465188"/>
            <a:ext cx="8099469" cy="5392812"/>
          </a:xfr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CC366662-683C-4A03-AF6B-FF107EB3E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905" y="1460108"/>
            <a:ext cx="1921141" cy="3375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3BE285-1AD2-449D-A912-474E6352385F}"/>
              </a:ext>
            </a:extLst>
          </p:cNvPr>
          <p:cNvSpPr txBox="1"/>
          <p:nvPr/>
        </p:nvSpPr>
        <p:spPr>
          <a:xfrm>
            <a:off x="8768046" y="1524390"/>
            <a:ext cx="31232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District 11: 22.76%</a:t>
            </a:r>
          </a:p>
          <a:p>
            <a:r>
              <a:rPr lang="en-US"/>
              <a:t>District 8: 21.39%</a:t>
            </a:r>
          </a:p>
          <a:p>
            <a:r>
              <a:rPr lang="en-US"/>
              <a:t>District 6: 19.77%</a:t>
            </a:r>
          </a:p>
          <a:p>
            <a:r>
              <a:rPr lang="en-US"/>
              <a:t>District 4: 18.34%</a:t>
            </a:r>
          </a:p>
          <a:p>
            <a:r>
              <a:rPr lang="en-US"/>
              <a:t>District 25: 17.74%</a:t>
            </a:r>
          </a:p>
          <a:p>
            <a:endParaRPr lang="en-US"/>
          </a:p>
          <a:p>
            <a:r>
              <a:rPr lang="en-US"/>
              <a:t>Total Cases: 81,716</a:t>
            </a:r>
          </a:p>
          <a:p>
            <a:r>
              <a:rPr lang="en-US"/>
              <a:t>Arrests: 18,694 (23%)</a:t>
            </a:r>
          </a:p>
          <a:p>
            <a:r>
              <a:rPr lang="en-US"/>
              <a:t>Domestic Cases: 15,816 (19%)</a:t>
            </a:r>
          </a:p>
          <a:p>
            <a:r>
              <a:rPr lang="en-US"/>
              <a:t>Domestic\Arrests: 2,823 (15%)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0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BB2F-4F61-47B6-AFC1-3386857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74639" cy="961505"/>
          </a:xfrm>
        </p:spPr>
        <p:txBody>
          <a:bodyPr>
            <a:normAutofit/>
          </a:bodyPr>
          <a:lstStyle/>
          <a:p>
            <a:r>
              <a:rPr lang="en-US" sz="2400"/>
              <a:t>Crime Data for 2017</a:t>
            </a:r>
          </a:p>
        </p:txBody>
      </p:sp>
      <p:pic>
        <p:nvPicPr>
          <p:cNvPr id="9" name="Content Placeholder 8" descr="Chart, sunburst chart&#10;&#10;Description automatically generated">
            <a:extLst>
              <a:ext uri="{FF2B5EF4-FFF2-40B4-BE49-F238E27FC236}">
                <a16:creationId xmlns:a16="http://schemas.microsoft.com/office/drawing/2014/main" id="{953CF60C-A12C-4A26-9C8D-775D674F4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4" y="1326630"/>
            <a:ext cx="8432289" cy="5531370"/>
          </a:xfr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0AAC10FB-0CEC-49A2-B6B8-34CDAFB8F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066" y="1155328"/>
            <a:ext cx="1960194" cy="34819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F209B3-AC8E-4CB6-B7A6-A9BA9AE754C8}"/>
              </a:ext>
            </a:extLst>
          </p:cNvPr>
          <p:cNvSpPr txBox="1"/>
          <p:nvPr/>
        </p:nvSpPr>
        <p:spPr>
          <a:xfrm>
            <a:off x="8831649" y="1265670"/>
            <a:ext cx="3123285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District 11: 22.10%</a:t>
            </a:r>
          </a:p>
          <a:p>
            <a:r>
              <a:rPr lang="en-US"/>
              <a:t>District 8: 20.26%</a:t>
            </a:r>
            <a:endParaRPr lang="en-US">
              <a:cs typeface="Calibri"/>
            </a:endParaRPr>
          </a:p>
          <a:p>
            <a:r>
              <a:rPr lang="en-US"/>
              <a:t>District 6: 20.27%</a:t>
            </a:r>
            <a:endParaRPr lang="en-US">
              <a:cs typeface="Calibri"/>
            </a:endParaRPr>
          </a:p>
          <a:p>
            <a:r>
              <a:rPr lang="en-US"/>
              <a:t>District 1: 18.89%</a:t>
            </a:r>
            <a:endParaRPr lang="en-US">
              <a:cs typeface="Calibri"/>
            </a:endParaRPr>
          </a:p>
          <a:p>
            <a:r>
              <a:rPr lang="en-US"/>
              <a:t>District 18: 18.48%</a:t>
            </a:r>
            <a:endParaRPr lang="en-US">
              <a:cs typeface="Calibri"/>
            </a:endParaRPr>
          </a:p>
          <a:p>
            <a:endParaRPr lang="en-US"/>
          </a:p>
          <a:p>
            <a:r>
              <a:rPr lang="en-US"/>
              <a:t>Total Cases: 81,472</a:t>
            </a:r>
            <a:endParaRPr lang="en-US">
              <a:cs typeface="Calibri"/>
            </a:endParaRPr>
          </a:p>
          <a:p>
            <a:r>
              <a:rPr lang="en-US"/>
              <a:t>Arrests: 17,700 (22%)</a:t>
            </a:r>
            <a:endParaRPr lang="en-US">
              <a:cs typeface="Calibri"/>
            </a:endParaRPr>
          </a:p>
          <a:p>
            <a:r>
              <a:rPr lang="en-US"/>
              <a:t>Domestic Cases: 11,040 (14%)</a:t>
            </a:r>
            <a:endParaRPr lang="en-US">
              <a:cs typeface="Calibri"/>
            </a:endParaRPr>
          </a:p>
          <a:p>
            <a:r>
              <a:rPr lang="en-US"/>
              <a:t>Domestic\Arrests: 1,840 (10%)</a:t>
            </a:r>
            <a:endParaRPr lang="en-US">
              <a:cs typeface="Calibri"/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7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FF32A6DD-A613-45A2-87AC-CECDD3DD2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31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4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53035289C1024A83EEC39F6ED33AAE" ma:contentTypeVersion="9" ma:contentTypeDescription="Create a new document." ma:contentTypeScope="" ma:versionID="c910b407f0f31cd37ab6d4d48082b8ad">
  <xsd:schema xmlns:xsd="http://www.w3.org/2001/XMLSchema" xmlns:xs="http://www.w3.org/2001/XMLSchema" xmlns:p="http://schemas.microsoft.com/office/2006/metadata/properties" xmlns:ns2="3874fe4e-a8a0-4c85-bc77-4bc296ddb3a8" targetNamespace="http://schemas.microsoft.com/office/2006/metadata/properties" ma:root="true" ma:fieldsID="fa7d9f21a4f4c3e9a778d1bb7600e01c" ns2:_="">
    <xsd:import namespace="3874fe4e-a8a0-4c85-bc77-4bc296ddb3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74fe4e-a8a0-4c85-bc77-4bc296ddb3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9965A3-965C-4B36-AF55-63F224BC1AEE}">
  <ds:schemaRefs>
    <ds:schemaRef ds:uri="3874fe4e-a8a0-4c85-bc77-4bc296ddb3a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8A9BF99-3F3A-44AC-B7B5-4255AB70008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7081674-0DFF-402A-9334-FCE366AC16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Crime Data For 2015</vt:lpstr>
      <vt:lpstr>Crime Data for 2016</vt:lpstr>
      <vt:lpstr>Crime Data for 2017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Heang Chua</dc:creator>
  <cp:revision>1</cp:revision>
  <dcterms:created xsi:type="dcterms:W3CDTF">2020-12-05T22:24:38Z</dcterms:created>
  <dcterms:modified xsi:type="dcterms:W3CDTF">2020-12-07T06:53:45Z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0x0101000B53035289C1024A83EEC39F6ED33AAE</vt:lpwstr>
  </property>
</Properties>
</file>