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8"/>
            <a:ext cx="5026025" cy="3768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543969" y="-272256"/>
            <a:ext cx="4986338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5210969" y="2394744"/>
            <a:ext cx="645318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600869" y="203994"/>
            <a:ext cx="6453188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03238" y="1768475"/>
            <a:ext cx="4457700" cy="4986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13338" y="1768475"/>
            <a:ext cx="4457700" cy="4986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549275" y="2678113"/>
            <a:ext cx="9070975" cy="317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Lichess Multi-Board Analysis Tool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400"/>
              <a:t>a project by</a:t>
            </a:r>
            <a:br>
              <a:rPr lang="en-US" sz="2400"/>
            </a:br>
            <a:r>
              <a:rPr lang="en-US" sz="2400"/>
              <a:t>Andy Phillips, Hao Long Li,</a:t>
            </a:r>
            <a:br>
              <a:rPr lang="en-US" sz="2400"/>
            </a:br>
            <a:r>
              <a:rPr lang="en-US" sz="2400"/>
              <a:t>Brian Durkin, and Jason Fleshel</a:t>
            </a:r>
            <a:endParaRPr/>
          </a:p>
        </p:txBody>
      </p:sp>
      <p:pic>
        <p:nvPicPr>
          <p:cNvPr descr="A picture containing shape&#10;&#10;Description automatically generated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496" y="859447"/>
            <a:ext cx="10287787" cy="578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Every component has multiple pieces: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User interface/visual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Interaction/event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Every component has multiple pieces: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User interface/visual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Interaction/event handling</a:t>
            </a:r>
            <a:endParaRPr/>
          </a:p>
          <a:p>
            <a:pPr indent="-323850" lvl="0" marL="4302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Limited the scope of client/server interactivity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No database, only interaction with one API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Wanted to keep web development elements simple for newcomers to the discipline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Andy, Product Owner</a:t>
            </a:r>
            <a:endParaRPr/>
          </a:p>
          <a:p>
            <a:pPr indent="-568325" lvl="1" marL="14843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Organized product development based on user personas (Product backlog, Sprint backlog)</a:t>
            </a:r>
            <a:endParaRPr/>
          </a:p>
          <a:p>
            <a:pPr indent="-568325" lvl="1" marL="14843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Built majority of backend infrastructure for search component</a:t>
            </a:r>
            <a:endParaRPr/>
          </a:p>
          <a:p>
            <a:pPr indent="-568325" lvl="1" marL="14843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Created simultaneous board controls</a:t>
            </a:r>
            <a:endParaRPr/>
          </a:p>
          <a:p>
            <a:pPr indent="-568325" lvl="1" marL="14843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Created and maintained:</a:t>
            </a:r>
            <a:endParaRPr/>
          </a:p>
          <a:p>
            <a:pPr indent="-455613" lvl="2" marL="22860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UML</a:t>
            </a:r>
            <a:endParaRPr/>
          </a:p>
          <a:p>
            <a:pPr indent="-455613" lvl="2" marL="228600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Project proposal</a:t>
            </a:r>
            <a:endParaRPr/>
          </a:p>
          <a:p>
            <a:pPr indent="-455613" lvl="2" marL="228600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Board creation and destruction sequence diagrams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03238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Li, Developer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Create a function to display the search results of the User Games API call in a scrollable UI panel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Add search filter UI "opening" as a search box with opening suggestion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Add ability to remove game from page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Search UML Sequence Diagram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9" lvl="0" marL="42989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Brian, Developer</a:t>
            </a:r>
            <a:endParaRPr/>
          </a:p>
          <a:p>
            <a:pPr indent="-323850" lvl="1" marL="829945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Mainly in charge of styling and CSS</a:t>
            </a:r>
            <a:endParaRPr/>
          </a:p>
          <a:p>
            <a:pPr indent="-323850" lvl="1" marL="829945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Created ability to add a custom PGN board and compare it with other boards</a:t>
            </a:r>
            <a:endParaRPr/>
          </a:p>
          <a:p>
            <a:pPr indent="-323850" lvl="1" marL="829945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Added styling to the Javascript elements of the website</a:t>
            </a:r>
            <a:endParaRPr/>
          </a:p>
        </p:txBody>
      </p:sp>
      <p:pic>
        <p:nvPicPr>
          <p:cNvPr descr="Text&#10;&#10;Description automatically generated"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640" y="4569416"/>
            <a:ext cx="6041238" cy="264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Jason, Developer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  <a:p>
            <a:pPr indent="-323850" lvl="0" marL="4302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Had moderate impact on progress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analysis tool for Chess players based on data from Lichess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  <a:p>
            <a:pPr indent="-323850" lvl="0" marL="4302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Had moderate impact on progress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Some teammates had little prior web development exposure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Kept technical complexity of project on the lower side to compensate for team changes and lack of experience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Team Meeting and Communication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No regular meetings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Team Meeting and Communication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No regular meetings</a:t>
            </a:r>
            <a:endParaRPr/>
          </a:p>
          <a:p>
            <a:pPr indent="-323850" lvl="0" marL="4302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Constant communication via Discord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503238" y="312737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Now for a brief demo!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Andy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57213" lvl="0" marL="558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Gained project management experience</a:t>
            </a:r>
            <a:endParaRPr/>
          </a:p>
          <a:p>
            <a:pPr indent="-500063" lvl="1" marL="117475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Have web development experience, but not much product ownership experience</a:t>
            </a:r>
            <a:endParaRPr/>
          </a:p>
          <a:p>
            <a:pPr indent="-500063" lvl="1" marL="11747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Working with people of various web dev skill levels was an interesting challenge</a:t>
            </a:r>
            <a:endParaRPr/>
          </a:p>
          <a:p>
            <a:pPr indent="-557213" lvl="0" marL="5588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Gained more in-depth experience with tools like GitHub and Trello for project management</a:t>
            </a:r>
            <a:endParaRPr/>
          </a:p>
          <a:p>
            <a:pPr indent="-500063" lvl="1" marL="117475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Releases, general repo management</a:t>
            </a:r>
            <a:endParaRPr/>
          </a:p>
          <a:p>
            <a:pPr indent="-500063" lvl="1" marL="11747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Tagging/Task Organization in Trello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Li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857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Experience working with a organized group</a:t>
            </a:r>
            <a:endParaRPr sz="2700"/>
          </a:p>
          <a:p>
            <a:pPr indent="-2857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Following up with other’s work and communicating with others in a organized manner to make things work was very new to me.</a:t>
            </a:r>
            <a:endParaRPr sz="2300"/>
          </a:p>
          <a:p>
            <a:pPr indent="-2857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Experiencing Scrum</a:t>
            </a:r>
            <a:endParaRPr sz="2300"/>
          </a:p>
          <a:p>
            <a:pPr indent="-2857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Coding skills</a:t>
            </a:r>
            <a:endParaRPr sz="2700"/>
          </a:p>
          <a:p>
            <a:pPr indent="-2857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Improved on HTML, CSS and Javascript knowledge</a:t>
            </a:r>
            <a:endParaRPr sz="2300"/>
          </a:p>
          <a:p>
            <a:pPr indent="-2857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learning to interact with APIs</a:t>
            </a:r>
            <a:endParaRPr sz="2300"/>
          </a:p>
          <a:p>
            <a:pPr indent="-2857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GitHub and Trello</a:t>
            </a:r>
            <a:endParaRPr sz="2700"/>
          </a:p>
          <a:p>
            <a:pPr indent="-2857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Better understand of some Github and Trello functions that I was not as familiar with before</a:t>
            </a:r>
            <a:endParaRPr sz="2300"/>
          </a:p>
          <a:p>
            <a:pPr indent="-2857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Adapting as we go</a:t>
            </a:r>
            <a:endParaRPr sz="2700"/>
          </a:p>
          <a:p>
            <a:pPr indent="-29845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2500"/>
              <a:t>Me and the group learned when to let go of an idea to look for a better one different occasion.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Brian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4572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Gained experience in adding to Github projects</a:t>
            </a:r>
            <a:endParaRPr/>
          </a:p>
          <a:p>
            <a:pPr indent="-457200" lvl="1" marL="85725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Did not have much experience in this before</a:t>
            </a:r>
            <a:endParaRPr/>
          </a:p>
          <a:p>
            <a:pPr indent="-457200" lvl="1" marL="8572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Took some learning but figured it out</a:t>
            </a:r>
            <a:endParaRPr/>
          </a:p>
          <a:p>
            <a:pPr indent="-457200" lvl="0" marL="4572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Gained web development experience</a:t>
            </a:r>
            <a:endParaRPr/>
          </a:p>
          <a:p>
            <a:pPr indent="-457200" lvl="1" marL="85725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Learned lots of new CSS</a:t>
            </a:r>
            <a:endParaRPr/>
          </a:p>
          <a:p>
            <a:pPr indent="-457200" lvl="1" marL="8572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Further enriched JavaScript knowledge and how to use it outside of CIS 3308</a:t>
            </a:r>
            <a:endParaRPr/>
          </a:p>
          <a:p>
            <a:pPr indent="-457200" lvl="1" marL="8572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Wants to be a front-end web developer so this was very useful</a:t>
            </a:r>
            <a:endParaRPr/>
          </a:p>
          <a:p>
            <a:pPr indent="-279400" lvl="1" marL="8572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000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0005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Jason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2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What wasn't implemented?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3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boards on page</a:t>
            </a:r>
            <a:endParaRPr/>
          </a:p>
          <a:p>
            <a:pPr indent="-341313" lvl="0" marL="34290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60638"/>
            <a:ext cx="10079038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What wasn't implemented?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57213" lvl="0" marL="558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Functionality to allow shifting of boards on page</a:t>
            </a:r>
            <a:endParaRPr/>
          </a:p>
          <a:p>
            <a:pPr indent="-557213" lvl="0" marL="55880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5763"/>
            <a:ext cx="10079038" cy="344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analysis tool for Chess players based on data from Lichess API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Enable self-analysis of multiple games at once, side-by-side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549275" y="2743200"/>
            <a:ext cx="906938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web-based analysis tool for Chess players based on data from Lichess API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Enable self-analysis of multiple games at once, side-by-side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the games database from Lichess to capture up to 500 games at once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Board management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Board management</a:t>
            </a:r>
            <a:endParaRPr/>
          </a:p>
          <a:p>
            <a:pPr indent="-323850" lvl="0" marL="4302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Search involves: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Querying the Lichess API for data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Filtering data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Presenting results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Allow user to view the game on the page</a:t>
            </a:r>
            <a:endParaRPr/>
          </a:p>
          <a:p>
            <a:pPr indent="-322263" lvl="1" marL="8636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302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Board management involves: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Organizing the boards on the screen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Enabling individual and simultaneous control of board state</a:t>
            </a:r>
            <a:endParaRPr/>
          </a:p>
          <a:p>
            <a:pPr indent="-322263" lvl="1" marL="862013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Add/Remove boards at will</a:t>
            </a:r>
            <a:endParaRPr/>
          </a:p>
          <a:p>
            <a:pPr indent="-322263" lvl="1" marL="8636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