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0080625" cy="7559675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11"/>
    <p:restoredTop sz="94656"/>
  </p:normalViewPr>
  <p:slideViewPr>
    <p:cSldViewPr snapToGrid="0">
      <p:cViewPr varScale="1">
        <p:scale>
          <a:sx n="97" d="100"/>
          <a:sy n="97" d="100"/>
        </p:scale>
        <p:origin x="672" y="200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6025" cy="3768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5063" cy="45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0263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4398963" y="0"/>
            <a:ext cx="3370262" cy="500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9555163"/>
            <a:ext cx="3370263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3" name="Google Shape;163;p1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69" name="Google Shape;1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76" name="Google Shape;17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7" name="Google Shape;177;p1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4" name="Google Shape;184;p14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91" name="Google Shape;1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92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2" name="Google Shape;192;p1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98" name="Google Shape;1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9" name="Google Shape;199;p1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1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3" name="Google Shape;213;p1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19" name="Google Shape;21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0" name="Google Shape;220;p1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26" name="Google Shape;2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7" name="Google Shape;227;p2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4" name="Google Shape;234;p21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2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40" name="Google Shape;2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47" name="Google Shape;2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8" name="Google Shape;248;p2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53" name="Google Shape;2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0837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p24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60" name="Google Shape;2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0837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1" name="Google Shape;261;p2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67" name="Google Shape;2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0837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8" name="Google Shape;268;p2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74" name="Google Shape;27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5" name="Google Shape;275;p2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81" name="Google Shape;28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2" name="Google Shape;282;p2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89" name="Google Shape;2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0" name="Google Shape;290;p2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297" name="Google Shape;297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4988" y="763588"/>
            <a:ext cx="6700837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8" name="Google Shape;298;p3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sldNum" idx="12"/>
          </p:nvPr>
        </p:nvSpPr>
        <p:spPr>
          <a:xfrm>
            <a:off x="4398963" y="9555163"/>
            <a:ext cx="3370262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>
            <a:spLocks noGrp="1"/>
          </p:cNvSpPr>
          <p:nvPr>
            <p:ph type="pic" idx="2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543969" y="-272256"/>
            <a:ext cx="4986338" cy="90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 rot="5400000">
            <a:off x="5210969" y="2394744"/>
            <a:ext cx="6453188" cy="226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 rot="5400000">
            <a:off x="600869" y="203994"/>
            <a:ext cx="6453188" cy="664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67800" cy="498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4457700" cy="498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5113338" y="1768475"/>
            <a:ext cx="4457700" cy="498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67800" cy="1258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67800" cy="4986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323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92463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7227888" y="6886575"/>
            <a:ext cx="2344737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549275" y="2678113"/>
            <a:ext cx="9070975" cy="317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Lichess Multi-Board Analysis Tool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 sz="2400"/>
              <a:t>a project by</a:t>
            </a:r>
            <a:br>
              <a:rPr lang="en-US" sz="2400"/>
            </a:br>
            <a:r>
              <a:rPr lang="en-US" sz="2400"/>
              <a:t>Andy Phillips, Hao Long Li,</a:t>
            </a:r>
            <a:br>
              <a:rPr lang="en-US" sz="2400"/>
            </a:br>
            <a:r>
              <a:rPr lang="en-US" sz="2400"/>
              <a:t>Brian Durkin, and Jason Fleshel</a:t>
            </a:r>
            <a:endParaRPr/>
          </a:p>
        </p:txBody>
      </p:sp>
      <p:pic>
        <p:nvPicPr>
          <p:cNvPr id="96" name="Google Shape;96;p14" descr="A picture containing 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0496" y="859447"/>
            <a:ext cx="10287787" cy="578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Project Breakdown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Every component has multiple pieces: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User interface/visual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Interaction/event handling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Project Breakdown</a:t>
            </a:r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Every component has multiple pieces: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User interface/visual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Interaction/event handling</a:t>
            </a:r>
            <a:endParaRPr/>
          </a:p>
          <a:p>
            <a:pPr marL="430213" lvl="0" indent="-32385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Limited the scope of client/server interactivity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No database, only interaction with one API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Wanted to keep web development elements simple for newcomers to the discipline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Responsibility Breakdown</a:t>
            </a: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Andy, Product Owner</a:t>
            </a:r>
            <a:endParaRPr/>
          </a:p>
          <a:p>
            <a:pPr marL="1484313" lvl="1" indent="-568325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/>
              <a:t>Organized product development based on user personas (Product backlog, Sprint backlog)</a:t>
            </a:r>
            <a:endParaRPr/>
          </a:p>
          <a:p>
            <a:pPr marL="1484313" lvl="1" indent="-568325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/>
              <a:t>Built majority of backend infrastructure for search component</a:t>
            </a:r>
            <a:endParaRPr/>
          </a:p>
          <a:p>
            <a:pPr marL="1484313" lvl="1" indent="-568325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/>
              <a:t>Created simultaneous board controls</a:t>
            </a:r>
            <a:endParaRPr/>
          </a:p>
          <a:p>
            <a:pPr marL="1484313" lvl="1" indent="-568325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800"/>
              <a:buFont typeface="Times New Roman"/>
              <a:buChar char="–"/>
            </a:pPr>
            <a:r>
              <a:rPr lang="en-US"/>
              <a:t>Created and maintained:</a:t>
            </a:r>
            <a:endParaRPr/>
          </a:p>
          <a:p>
            <a:pPr marL="2286000" lvl="2" indent="-45561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/>
              <a:t>UML</a:t>
            </a:r>
            <a:endParaRPr/>
          </a:p>
          <a:p>
            <a:pPr marL="2286000" lvl="2" indent="-455613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/>
              <a:t>Project proposal</a:t>
            </a:r>
            <a:endParaRPr/>
          </a:p>
          <a:p>
            <a:pPr marL="2286000" lvl="2" indent="-455613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2400"/>
              <a:buFont typeface="Times New Roman"/>
              <a:buChar char="•"/>
            </a:pPr>
            <a:r>
              <a:rPr lang="en-US"/>
              <a:t>Board creation and destruction sequence diagrams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Responsibility Breakdown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1100" cy="49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Li, Developer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Create a function to display the search results of the User Games API call in a scrollable UI panel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Add search filter UI "opening" as a search box with opening suggestion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Add ability to remove game from page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>
                <a:solidFill>
                  <a:schemeClr val="dk1"/>
                </a:solidFill>
              </a:rPr>
              <a:t>Search UML Sequence Diagram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74295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Responsibility Breakdown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29894" lvl="0" indent="-323849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Brian, Developer</a:t>
            </a:r>
            <a:endParaRPr/>
          </a:p>
          <a:p>
            <a:pPr marL="829945" lvl="1" indent="-32385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/>
              <a:t>Mainly in charge of styling and CSS</a:t>
            </a:r>
            <a:endParaRPr/>
          </a:p>
          <a:p>
            <a:pPr marL="829945" lvl="1" indent="-32385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/>
              <a:t>Created ability to add a custom PGN board and compare it with other boards</a:t>
            </a:r>
            <a:endParaRPr/>
          </a:p>
          <a:p>
            <a:pPr marL="829945" lvl="1" indent="-32385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/>
              <a:t>Added styling to the Javascript elements of the website</a:t>
            </a:r>
            <a:endParaRPr/>
          </a:p>
        </p:txBody>
      </p:sp>
      <p:pic>
        <p:nvPicPr>
          <p:cNvPr id="188" name="Google Shape;188;p27" descr="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2640" y="4569416"/>
            <a:ext cx="6041238" cy="2646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Responsibility Breakdown</a:t>
            </a:r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indent="-323850">
              <a:buSzPct val="45000"/>
              <a:buFont typeface="Wingdings" panose="05000000000000000000" pitchFamily="2" charset="2"/>
              <a:buChar char="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Jason, Developer</a:t>
            </a:r>
          </a:p>
          <a:p>
            <a:pPr marL="862013" lvl="1" indent="-322263">
              <a:buSzPct val="75000"/>
              <a:buFont typeface="Symbol" pitchFamily="2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Wrote method to create board in JavaScript and add it to page</a:t>
            </a:r>
          </a:p>
          <a:p>
            <a:pPr marL="862013" lvl="1" indent="-322263">
              <a:buSzPct val="75000"/>
              <a:buFont typeface="Symbol" pitchFamily="2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Added a button for each search result to invoke that method</a:t>
            </a:r>
          </a:p>
          <a:p>
            <a:pPr marL="862013" lvl="1" indent="-322263">
              <a:buSzPct val="75000"/>
              <a:buFont typeface="Symbol" pitchFamily="2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Added responsive CSS using </a:t>
            </a:r>
            <a:r>
              <a:rPr lang="en-US" altLang="en-US" dirty="0" err="1"/>
              <a:t>Bulma</a:t>
            </a:r>
            <a:r>
              <a:rPr lang="en-US" altLang="en-US" dirty="0"/>
              <a:t> library</a:t>
            </a:r>
          </a:p>
          <a:p>
            <a:pPr marL="862013" lvl="1" indent="-322263">
              <a:buSzPct val="75000"/>
              <a:buFont typeface="Symbol" pitchFamily="2" charset="2"/>
              <a:buChar char=""/>
              <a:tabLst>
                <a:tab pos="430213" algn="l"/>
                <a:tab pos="542925" algn="l"/>
                <a:tab pos="1000125" algn="l"/>
                <a:tab pos="1457325" algn="l"/>
                <a:tab pos="1914525" algn="l"/>
                <a:tab pos="2371725" algn="l"/>
                <a:tab pos="2828925" algn="l"/>
                <a:tab pos="3286125" algn="l"/>
                <a:tab pos="3743325" algn="l"/>
                <a:tab pos="4200525" algn="l"/>
                <a:tab pos="4657725" algn="l"/>
                <a:tab pos="5114925" algn="l"/>
                <a:tab pos="5572125" algn="l"/>
                <a:tab pos="6029325" algn="l"/>
                <a:tab pos="6486525" algn="l"/>
                <a:tab pos="6943725" algn="l"/>
                <a:tab pos="7400925" algn="l"/>
                <a:tab pos="7858125" algn="l"/>
                <a:tab pos="8315325" algn="l"/>
                <a:tab pos="8772525" algn="l"/>
                <a:tab pos="9229725" algn="l"/>
              </a:tabLst>
            </a:pPr>
            <a:r>
              <a:rPr lang="en-US" altLang="en-US" dirty="0"/>
              <a:t>Updated UML Diagrams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Impact of Team Changes</a:t>
            </a:r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Total of 3 teammate changes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Felix left before we really started the project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Impact of Team Changes</a:t>
            </a:r>
            <a:endParaRPr/>
          </a:p>
        </p:txBody>
      </p:sp>
      <p:sp>
        <p:nvSpPr>
          <p:cNvPr id="209" name="Google Shape;209;p30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Total of 3 teammate changes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Felix left before we really started the project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Jason joined us during week 2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Impact of Team Changes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Total of 3 teammate changes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Felix left before we really started the project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Jason joined us during week 2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Keshav left us during week 3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Impact of Team Changes</a:t>
            </a:r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Total of 3 teammate changes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Felix left before we really started the project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Jason joined us during week 2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Keshav left us during week 3</a:t>
            </a:r>
            <a:endParaRPr/>
          </a:p>
          <a:p>
            <a:pPr marL="430213" lvl="0" indent="-32385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Had moderate impact on progress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The Main Idea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Goal: Introduce a new analysis tool for Chess players based on data from Lichess API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Impact of Team Changes</a:t>
            </a:r>
            <a:endParaRPr/>
          </a:p>
        </p:txBody>
      </p:sp>
      <p:sp>
        <p:nvSpPr>
          <p:cNvPr id="230" name="Google Shape;230;p33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Total of 3 teammate changes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Felix left before we really started the project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Jason joined us during week 2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Keshav left us during week 3</a:t>
            </a:r>
            <a:endParaRPr/>
          </a:p>
          <a:p>
            <a:pPr marL="430213" lvl="0" indent="-32385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Had moderate impact on progress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Some teammates had little prior web development exposure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Kept technical complexity of project on the lower side to compensate for team changes and lack of experience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Team Meeting and Communication</a:t>
            </a:r>
            <a:endParaRPr/>
          </a:p>
        </p:txBody>
      </p:sp>
      <p:sp>
        <p:nvSpPr>
          <p:cNvPr id="237" name="Google Shape;237;p34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No regular meetings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Team Meeting and Communication</a:t>
            </a:r>
            <a:endParaRPr/>
          </a:p>
        </p:txBody>
      </p:sp>
      <p:sp>
        <p:nvSpPr>
          <p:cNvPr id="244" name="Google Shape;244;p35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No regular meetings</a:t>
            </a:r>
            <a:endParaRPr/>
          </a:p>
          <a:p>
            <a:pPr marL="430213" lvl="0" indent="-32385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Constant communication via Discord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503238" y="312737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Now for a brief demo!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Skill Growth: Andy</a:t>
            </a:r>
            <a:endParaRPr/>
          </a:p>
        </p:txBody>
      </p:sp>
      <p:sp>
        <p:nvSpPr>
          <p:cNvPr id="257" name="Google Shape;257;p37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558800" lvl="0" indent="-55721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Gained project management experience</a:t>
            </a:r>
            <a:endParaRPr/>
          </a:p>
          <a:p>
            <a:pPr marL="1174750" lvl="1" indent="-5000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/>
              <a:t>Have web development experience, but not much product ownership experience</a:t>
            </a:r>
            <a:endParaRPr/>
          </a:p>
          <a:p>
            <a:pPr marL="1174750" lvl="1" indent="-5000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/>
              <a:t>Working with people of various web dev skill levels was an interesting challenge</a:t>
            </a:r>
            <a:endParaRPr/>
          </a:p>
          <a:p>
            <a:pPr marL="558800" lvl="0" indent="-55721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Gained more in-depth experience with tools like GitHub and Trello for project management</a:t>
            </a:r>
            <a:endParaRPr/>
          </a:p>
          <a:p>
            <a:pPr marL="1174750" lvl="1" indent="-5000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/>
              <a:t>Releases, general repo management</a:t>
            </a:r>
            <a:endParaRPr/>
          </a:p>
          <a:p>
            <a:pPr marL="1174750" lvl="1" indent="-5000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260"/>
              <a:buFont typeface="Noto Sans Symbols"/>
              <a:buChar char="●"/>
            </a:pPr>
            <a:r>
              <a:rPr lang="en-US"/>
              <a:t>Tagging/Task Organization in Trello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Skill Growth: Li</a:t>
            </a:r>
            <a:endParaRPr/>
          </a:p>
        </p:txBody>
      </p:sp>
      <p:sp>
        <p:nvSpPr>
          <p:cNvPr id="264" name="Google Shape;264;p38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5720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2700"/>
              <a:t>Experience working with a organized group</a:t>
            </a:r>
            <a:endParaRPr sz="2700"/>
          </a:p>
          <a:p>
            <a:pPr marL="91440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2300"/>
              <a:t>Following up with other’s work and communicating with others in a organized manner to make things work was very new to me.</a:t>
            </a:r>
            <a:endParaRPr sz="2300"/>
          </a:p>
          <a:p>
            <a:pPr marL="91440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2300"/>
              <a:t>Experiencing Scrum</a:t>
            </a:r>
            <a:endParaRPr sz="2300"/>
          </a:p>
          <a:p>
            <a:pPr marL="45720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2700"/>
              <a:t>Coding skills</a:t>
            </a:r>
            <a:endParaRPr sz="2700"/>
          </a:p>
          <a:p>
            <a:pPr marL="91440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2300"/>
              <a:t>Improved on HTML, CSS and Javascript knowledge</a:t>
            </a:r>
            <a:endParaRPr sz="2300"/>
          </a:p>
          <a:p>
            <a:pPr marL="91440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2300"/>
              <a:t>learning to interact with APIs</a:t>
            </a:r>
            <a:endParaRPr sz="2300"/>
          </a:p>
          <a:p>
            <a:pPr marL="45720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2700"/>
              <a:t>GitHub and Trello</a:t>
            </a:r>
            <a:endParaRPr sz="2700"/>
          </a:p>
          <a:p>
            <a:pPr marL="914400" lvl="1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2300"/>
              <a:t>Better understand of some Github and Trello functions that I was not as familiar with before</a:t>
            </a:r>
            <a:endParaRPr sz="2300"/>
          </a:p>
          <a:p>
            <a:pPr marL="457200" lvl="0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2700"/>
              <a:t>Adapting as we go</a:t>
            </a:r>
            <a:endParaRPr sz="2700"/>
          </a:p>
          <a:p>
            <a:pPr marL="914400" lvl="1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sz="2500"/>
              <a:t>Me and the group learned when to let go of an idea to look for a better one different occasion.</a:t>
            </a:r>
            <a:endParaRPr sz="2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Skill Growth: Brian</a:t>
            </a:r>
            <a:endParaRPr/>
          </a:p>
        </p:txBody>
      </p:sp>
      <p:sp>
        <p:nvSpPr>
          <p:cNvPr id="271" name="Google Shape;271;p39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57200" lvl="0" indent="-4572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Gained experience in adding to Github projects</a:t>
            </a:r>
            <a:endParaRPr/>
          </a:p>
          <a:p>
            <a:pPr marL="857250" lvl="1" indent="-4572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Did not have much experience in this before</a:t>
            </a:r>
            <a:endParaRPr/>
          </a:p>
          <a:p>
            <a:pPr marL="857250" lvl="1" indent="-4572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Took some learning but figured it out</a:t>
            </a:r>
            <a:endParaRPr/>
          </a:p>
          <a:p>
            <a:pPr marL="457200" lvl="0" indent="-4572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/>
              <a:t>Gained web development experience</a:t>
            </a:r>
            <a:endParaRPr/>
          </a:p>
          <a:p>
            <a:pPr marL="857250" lvl="1" indent="-457200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Learned lots of new CSS</a:t>
            </a:r>
            <a:endParaRPr/>
          </a:p>
          <a:p>
            <a:pPr marL="857250" lvl="1" indent="-4572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Further enriched JavaScript knowledge and how to use it outside of CIS 3308</a:t>
            </a:r>
            <a:endParaRPr/>
          </a:p>
          <a:p>
            <a:pPr marL="857250" lvl="1" indent="-4572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/>
              <a:t>Wants to be a front-end web developer so this was very useful</a:t>
            </a:r>
            <a:endParaRPr/>
          </a:p>
          <a:p>
            <a:pPr marL="857250" lvl="1" indent="-2794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800"/>
              <a:buFont typeface="Arial"/>
              <a:buNone/>
            </a:pPr>
            <a:endParaRPr/>
          </a:p>
          <a:p>
            <a:pPr marL="400050" lvl="1" indent="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None/>
            </a:pPr>
            <a:endParaRPr/>
          </a:p>
          <a:p>
            <a:pPr marL="400050" lvl="1" indent="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Skill Growth: Jason</a:t>
            </a:r>
            <a:endParaRPr/>
          </a:p>
        </p:txBody>
      </p:sp>
      <p:sp>
        <p:nvSpPr>
          <p:cNvPr id="278" name="Google Shape;278;p40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Developed frontend web development skills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Learned useful JavaScript libraries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dirty="0"/>
              <a:t>Developed teamwork skills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Contributing to GitHub and marking changes in Trello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Updated code in weekly sprints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Participated in multiple weekly SCRUM meetings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What wasn't implemented?</a:t>
            </a:r>
            <a:endParaRPr/>
          </a:p>
        </p:txBody>
      </p:sp>
      <p:sp>
        <p:nvSpPr>
          <p:cNvPr id="285" name="Google Shape;285;p41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342900" lvl="0" indent="-34131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Scaling boards on page</a:t>
            </a:r>
            <a:endParaRPr/>
          </a:p>
          <a:p>
            <a:pPr marL="342900" lvl="0" indent="-34131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6" name="Google Shape;28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560638"/>
            <a:ext cx="10079038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What wasn't implemented?</a:t>
            </a:r>
            <a:endParaRPr/>
          </a:p>
        </p:txBody>
      </p:sp>
      <p:sp>
        <p:nvSpPr>
          <p:cNvPr id="293" name="Google Shape;293;p42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558800" lvl="0" indent="-55721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None/>
            </a:pPr>
            <a:r>
              <a:rPr lang="en-US"/>
              <a:t>Functionality to allow shifting of boards on page</a:t>
            </a:r>
            <a:endParaRPr/>
          </a:p>
          <a:p>
            <a:pPr marL="558800" lvl="0" indent="-55721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/>
          </a:p>
        </p:txBody>
      </p:sp>
      <p:pic>
        <p:nvPicPr>
          <p:cNvPr id="294" name="Google Shape;294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925763"/>
            <a:ext cx="10079038" cy="3446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The Main Idea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Goal: Introduce a new analysis tool for Chess players based on data from Lichess API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Enable self-analysis of multiple games at once, side-by-side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549275" y="2743200"/>
            <a:ext cx="9069388" cy="126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The Main Idea</a:t>
            </a:r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Goal: Introduce a new web-based analysis tool for Chess players based on data from Lichess API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Enable self-analysis of multiple games at once, side-by-side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Search the games database from Lichess to capture up to 500 games at once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Project Breakdown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Two main parts: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Project Breakdown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Two main parts: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Search functionality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Project Breakdown</a:t>
            </a: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Two main parts: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Search functionality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Board management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Project Breakdown</a:t>
            </a: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Two main parts: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Search functionality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Board management</a:t>
            </a:r>
            <a:endParaRPr/>
          </a:p>
          <a:p>
            <a:pPr marL="430213" lvl="0" indent="-32385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Search involves: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Querying the Lichess API for data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Filtering data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Presenting results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Allow user to view the game on the page</a:t>
            </a:r>
            <a:endParaRPr/>
          </a:p>
          <a:p>
            <a:pPr marL="863600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875" rIns="0" bIns="0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Project Breakdown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075" rIns="0" bIns="0" anchor="t" anchorCtr="0">
            <a:noAutofit/>
          </a:bodyPr>
          <a:lstStyle/>
          <a:p>
            <a:pPr marL="430213" lvl="0" indent="-3238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●"/>
            </a:pPr>
            <a:r>
              <a:rPr lang="en-US"/>
              <a:t>Board management involves: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413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Organizing the boards on the screen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Enabling individual and simultaneous control of board state</a:t>
            </a:r>
            <a:endParaRPr/>
          </a:p>
          <a:p>
            <a:pPr marL="862013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100"/>
              <a:buFont typeface="Noto Sans Symbols"/>
              <a:buChar char="−"/>
            </a:pPr>
            <a:r>
              <a:rPr lang="en-US"/>
              <a:t>Add/Remove boards at will</a:t>
            </a:r>
            <a:endParaRPr/>
          </a:p>
          <a:p>
            <a:pPr marL="863600" lvl="1" indent="-322263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Microsoft Macintosh PowerPoint</Application>
  <PresentationFormat>Custom</PresentationFormat>
  <Paragraphs>173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Noto Sans Symbols</vt:lpstr>
      <vt:lpstr>Symbol</vt:lpstr>
      <vt:lpstr>Times New Roman</vt:lpstr>
      <vt:lpstr>Wingdings</vt:lpstr>
      <vt:lpstr>Office Theme</vt:lpstr>
      <vt:lpstr>Lichess Multi-Board Analysis Tool   a project by Andy Phillips, Hao Long Li, Brian Durkin, and Jason Fleshel</vt:lpstr>
      <vt:lpstr>The Main Idea</vt:lpstr>
      <vt:lpstr>The Main Idea</vt:lpstr>
      <vt:lpstr>The Main Idea</vt:lpstr>
      <vt:lpstr>Project Breakdown</vt:lpstr>
      <vt:lpstr>Project Breakdown</vt:lpstr>
      <vt:lpstr>Project Breakdown</vt:lpstr>
      <vt:lpstr>Project Breakdown</vt:lpstr>
      <vt:lpstr>Project Breakdown</vt:lpstr>
      <vt:lpstr>Project Breakdown</vt:lpstr>
      <vt:lpstr>Project Breakdown</vt:lpstr>
      <vt:lpstr>Responsibility Breakdown</vt:lpstr>
      <vt:lpstr>Responsibility Breakdown</vt:lpstr>
      <vt:lpstr>Responsibility Breakdown</vt:lpstr>
      <vt:lpstr>Responsibility Breakdown</vt:lpstr>
      <vt:lpstr>Impact of Team Changes</vt:lpstr>
      <vt:lpstr>Impact of Team Changes</vt:lpstr>
      <vt:lpstr>Impact of Team Changes</vt:lpstr>
      <vt:lpstr>Impact of Team Changes</vt:lpstr>
      <vt:lpstr>Impact of Team Changes</vt:lpstr>
      <vt:lpstr>Team Meeting and Communication</vt:lpstr>
      <vt:lpstr>Team Meeting and Communication</vt:lpstr>
      <vt:lpstr>Now for a brief demo!</vt:lpstr>
      <vt:lpstr>Skill Growth: Andy</vt:lpstr>
      <vt:lpstr>Skill Growth: Li</vt:lpstr>
      <vt:lpstr>Skill Growth: Brian</vt:lpstr>
      <vt:lpstr>Skill Growth: Jason</vt:lpstr>
      <vt:lpstr>What wasn't implemented?</vt:lpstr>
      <vt:lpstr>What wasn't implemented?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Lichess Multi-Board Analysis Tool   a project by Andy Phillips, Hao Long Li, Brian Durkin, and Jason Fleshel</dc:title>
  <cp:lastModifiedBy>Jason Fleshel</cp:lastModifiedBy>
  <cp:revision>1</cp:revision>
  <dcterms:modified xsi:type="dcterms:W3CDTF">2021-11-30T14:16:17Z</dcterms:modified>
</cp:coreProperties>
</file>