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EDF00-3ECA-4A4D-8264-AB3133BD53AC}" v="348" dt="2021-11-30T01:24:3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Durkin" userId="eb075fd8a92670f6" providerId="Windows Live" clId="Web-{4D2EDF00-3ECA-4A4D-8264-AB3133BD53AC}"/>
    <pc:docChg chg="mod modSld addMainMaster delMainMaster modMainMaster setSldSz">
      <pc:chgData name="Brian Durkin" userId="eb075fd8a92670f6" providerId="Windows Live" clId="Web-{4D2EDF00-3ECA-4A4D-8264-AB3133BD53AC}" dt="2021-11-30T01:24:33.807" v="298" actId="1076"/>
      <pc:docMkLst>
        <pc:docMk/>
      </pc:docMkLst>
      <pc:sldChg chg="addSp modSp mod setBg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56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56"/>
            <ac:spMk id="3073" creationId="{A606443E-6587-468C-B636-A73ED997FC55}"/>
          </ac:spMkLst>
        </pc:spChg>
        <pc:picChg chg="add mod">
          <ac:chgData name="Brian Durkin" userId="eb075fd8a92670f6" providerId="Windows Live" clId="Web-{4D2EDF00-3ECA-4A4D-8264-AB3133BD53AC}" dt="2021-11-30T01:10:30.409" v="22"/>
          <ac:picMkLst>
            <pc:docMk/>
            <pc:sldMk cId="0" sldId="256"/>
            <ac:picMk id="2" creationId="{DF667712-021F-4575-83E8-19686E0E8247}"/>
          </ac:picMkLst>
        </pc:pic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57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57"/>
            <ac:spMk id="4097" creationId="{76AB7E01-F20E-4575-AC33-7AD337BCC5F3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57"/>
            <ac:spMk id="4098" creationId="{EB6C46C8-FABD-4CEB-9F20-BF1B6E653219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58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58"/>
            <ac:spMk id="5121" creationId="{39E313EB-696E-469C-B9B4-413842FB5264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58"/>
            <ac:spMk id="5122" creationId="{47B7412D-2DB8-4938-85E0-453D06691C5A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59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59"/>
            <ac:spMk id="6145" creationId="{81306D95-708B-4EC7-8D0E-7D949E505710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59"/>
            <ac:spMk id="6146" creationId="{75559426-B995-450D-BF8B-774BD21E4DE8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0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0"/>
            <ac:spMk id="7169" creationId="{1F971BAB-D7B8-4371-A4A3-D62D8D5DD389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0"/>
            <ac:spMk id="7170" creationId="{F5551C87-E039-4854-83F8-6304F7AE002B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1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1"/>
            <ac:spMk id="8193" creationId="{D53E7846-6D62-459D-8CCD-68D5C4EE0E43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1"/>
            <ac:spMk id="8194" creationId="{EA23EF5C-D557-4864-BD11-798A485FAB0A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2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2"/>
            <ac:spMk id="9217" creationId="{AEBB747E-8E52-4934-B525-D0AAD985B500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2"/>
            <ac:spMk id="9218" creationId="{B7268152-6434-42CE-AB3E-F8B8E2D11D51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3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3"/>
            <ac:spMk id="10241" creationId="{088A1A40-6B2D-4120-BB41-FA00D0139F71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3"/>
            <ac:spMk id="10242" creationId="{E66F54EC-7072-4922-A724-3B32F97ED651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4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4"/>
            <ac:spMk id="11265" creationId="{F533C63C-4806-46B5-82F8-BB7556BB0C2D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4"/>
            <ac:spMk id="11266" creationId="{1FC310BE-EA0B-442D-BB6E-512110F2EA8C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5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5"/>
            <ac:spMk id="12289" creationId="{B174C225-EEB6-44D2-8C6B-6A07EB3C3CA4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5"/>
            <ac:spMk id="12290" creationId="{507A51D2-D1C3-4943-8057-B2FDBC2F878C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6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6"/>
            <ac:spMk id="13313" creationId="{4EF7E8CF-5567-4887-B1C4-FEE9EE5496A3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6"/>
            <ac:spMk id="13314" creationId="{DBA4C9EB-AE77-4CD2-BDD5-3EDD81827D4C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7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7"/>
            <ac:spMk id="14337" creationId="{057F6532-181E-45FE-A721-EE1B81437DF8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7"/>
            <ac:spMk id="14338" creationId="{2CD5EBB7-CADD-442E-99B5-86F6D4CED113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68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8"/>
            <ac:spMk id="15361" creationId="{62E4C3E6-383F-47A6-B079-B54223744D1F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8"/>
            <ac:spMk id="15362" creationId="{362BE5A2-25EC-462E-9008-075E59FC16C3}"/>
          </ac:spMkLst>
        </pc:spChg>
      </pc:sldChg>
      <pc:sldChg chg="addSp delSp modSp mod modClrScheme chgLayout">
        <pc:chgData name="Brian Durkin" userId="eb075fd8a92670f6" providerId="Windows Live" clId="Web-{4D2EDF00-3ECA-4A4D-8264-AB3133BD53AC}" dt="2021-11-30T01:24:33.807" v="298" actId="1076"/>
        <pc:sldMkLst>
          <pc:docMk/>
          <pc:sldMk cId="0" sldId="269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69"/>
            <ac:spMk id="16385" creationId="{9F4F8E73-56ED-4493-938E-C05783B436C1}"/>
          </ac:spMkLst>
        </pc:spChg>
        <pc:spChg chg="mod ord">
          <ac:chgData name="Brian Durkin" userId="eb075fd8a92670f6" providerId="Windows Live" clId="Web-{4D2EDF00-3ECA-4A4D-8264-AB3133BD53AC}" dt="2021-11-30T01:16:53.154" v="119" actId="20577"/>
          <ac:spMkLst>
            <pc:docMk/>
            <pc:sldMk cId="0" sldId="269"/>
            <ac:spMk id="16386" creationId="{172FC4A5-A59B-4AB6-B227-BFB73EF2EB1C}"/>
          </ac:spMkLst>
        </pc:spChg>
        <pc:picChg chg="add mod">
          <ac:chgData name="Brian Durkin" userId="eb075fd8a92670f6" providerId="Windows Live" clId="Web-{4D2EDF00-3ECA-4A4D-8264-AB3133BD53AC}" dt="2021-11-30T01:24:33.807" v="298" actId="1076"/>
          <ac:picMkLst>
            <pc:docMk/>
            <pc:sldMk cId="0" sldId="269"/>
            <ac:picMk id="2" creationId="{09F5FB7F-FD6A-49D3-AC15-C0BDE1B516FE}"/>
          </ac:picMkLst>
        </pc:picChg>
        <pc:picChg chg="add del mod">
          <ac:chgData name="Brian Durkin" userId="eb075fd8a92670f6" providerId="Windows Live" clId="Web-{4D2EDF00-3ECA-4A4D-8264-AB3133BD53AC}" dt="2021-11-30T01:24:32.057" v="297"/>
          <ac:picMkLst>
            <pc:docMk/>
            <pc:sldMk cId="0" sldId="269"/>
            <ac:picMk id="3" creationId="{1B9C1BBF-373E-4060-9DF5-E30838D10DE9}"/>
          </ac:picMkLst>
        </pc:pic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0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0"/>
            <ac:spMk id="17409" creationId="{BE23827A-FA63-43F8-90F8-879BDFE70977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0"/>
            <ac:spMk id="17410" creationId="{1929A212-F0F2-4AF6-9BB8-2D10899CD534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1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1"/>
            <ac:spMk id="18433" creationId="{E85029A4-D955-4A71-B44A-05ACF9C7BB1E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1"/>
            <ac:spMk id="18434" creationId="{9EA80330-0BEE-4D8E-85AB-7E095898546A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2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2"/>
            <ac:spMk id="19457" creationId="{2AD890D0-BE49-49A0-BF4D-0A66B09F8041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2"/>
            <ac:spMk id="19458" creationId="{A0BBAFDE-7E45-47A5-9BAA-76E8302BFE77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3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3"/>
            <ac:spMk id="20481" creationId="{9536A7A8-2A49-4FAA-B86F-B3A0ECD071D0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3"/>
            <ac:spMk id="20482" creationId="{A5833F06-573F-4F17-896C-1DAE72CDDE23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4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4"/>
            <ac:spMk id="21505" creationId="{08DCD0DE-103C-4DFF-830A-6932F1B017AF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4"/>
            <ac:spMk id="21506" creationId="{617F73BB-F1FD-43AD-B59A-584892BBFD45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5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5"/>
            <ac:spMk id="22529" creationId="{07440D9D-6F50-4F57-80C6-7B3DF3621676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5"/>
            <ac:spMk id="22530" creationId="{C6FA2D90-7205-4242-8796-44D4984ECFB8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6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6"/>
            <ac:spMk id="23553" creationId="{544B0236-A745-4853-9277-C5ACBC9614D8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6"/>
            <ac:spMk id="23554" creationId="{4877CC2B-F789-4BBA-9814-89FBBAEB03B7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7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7"/>
            <ac:spMk id="24577" creationId="{4AC43F25-FC57-4CA9-8F61-67F0E2A12BF6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7"/>
            <ac:spMk id="24578" creationId="{4BC302C8-335F-4930-9F06-87D7967D2049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8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8"/>
            <ac:spMk id="25601" creationId="{FADD2ED2-08E6-42FC-9720-79EF2385537F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79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9"/>
            <ac:spMk id="26625" creationId="{F175FEDC-6989-46BD-8B26-E8A29A08B37D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79"/>
            <ac:spMk id="26626" creationId="{DDC8F9DD-8036-4A61-B2C6-09EDDA2CBBD2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80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0"/>
            <ac:spMk id="27649" creationId="{7CEDA85E-40E4-4907-9FBE-837D1D98CC7D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0"/>
            <ac:spMk id="27650" creationId="{9FEFC525-D141-4ACE-BFE0-A450705E5500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20:08.675" v="286" actId="20577"/>
        <pc:sldMkLst>
          <pc:docMk/>
          <pc:sldMk cId="0" sldId="281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1"/>
            <ac:spMk id="28673" creationId="{9D76B23F-7A6F-487F-AD13-AFFD53B11B9F}"/>
          </ac:spMkLst>
        </pc:spChg>
        <pc:spChg chg="mod ord">
          <ac:chgData name="Brian Durkin" userId="eb075fd8a92670f6" providerId="Windows Live" clId="Web-{4D2EDF00-3ECA-4A4D-8264-AB3133BD53AC}" dt="2021-11-30T01:20:08.675" v="286" actId="20577"/>
          <ac:spMkLst>
            <pc:docMk/>
            <pc:sldMk cId="0" sldId="281"/>
            <ac:spMk id="28674" creationId="{95AAF643-1C2A-4639-9453-A0AD8D8742E0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82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2"/>
            <ac:spMk id="29697" creationId="{E7A96E79-CA1C-4445-9A40-5E0E9CD4CA34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2"/>
            <ac:spMk id="29698" creationId="{C7011D22-3F81-48BE-8486-CFA536F40484}"/>
          </ac:spMkLst>
        </pc:sp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83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3"/>
            <ac:spMk id="30721" creationId="{D5F7E6FC-3FDC-482E-946C-3F2330F7B95E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3"/>
            <ac:spMk id="30722" creationId="{28B9EC0C-763E-443C-9F4F-C798D3FA1851}"/>
          </ac:spMkLst>
        </pc:spChg>
        <pc:picChg chg="mod">
          <ac:chgData name="Brian Durkin" userId="eb075fd8a92670f6" providerId="Windows Live" clId="Web-{4D2EDF00-3ECA-4A4D-8264-AB3133BD53AC}" dt="2021-11-30T01:10:30.409" v="22"/>
          <ac:picMkLst>
            <pc:docMk/>
            <pc:sldMk cId="0" sldId="283"/>
            <ac:picMk id="30723" creationId="{9C63EE1F-FF96-4013-B91C-4FB856589EBB}"/>
          </ac:picMkLst>
        </pc:pic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84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4"/>
            <ac:spMk id="31745" creationId="{32B7164E-AA79-4822-9EC9-984C4618BBD8}"/>
          </ac:spMkLst>
        </pc:spChg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4"/>
            <ac:spMk id="31746" creationId="{33803D5F-93AA-4DB7-B807-F250AFF60433}"/>
          </ac:spMkLst>
        </pc:spChg>
        <pc:picChg chg="mod">
          <ac:chgData name="Brian Durkin" userId="eb075fd8a92670f6" providerId="Windows Live" clId="Web-{4D2EDF00-3ECA-4A4D-8264-AB3133BD53AC}" dt="2021-11-30T01:10:30.409" v="22"/>
          <ac:picMkLst>
            <pc:docMk/>
            <pc:sldMk cId="0" sldId="284"/>
            <ac:picMk id="31747" creationId="{D44953A8-F21F-42DA-B373-49816BB7516E}"/>
          </ac:picMkLst>
        </pc:picChg>
      </pc:sldChg>
      <pc:sldChg chg="modSp mod modClrScheme chgLayout">
        <pc:chgData name="Brian Durkin" userId="eb075fd8a92670f6" providerId="Windows Live" clId="Web-{4D2EDF00-3ECA-4A4D-8264-AB3133BD53AC}" dt="2021-11-30T01:12:57.460" v="35"/>
        <pc:sldMkLst>
          <pc:docMk/>
          <pc:sldMk cId="0" sldId="285"/>
        </pc:sldMkLst>
        <pc:spChg chg="mod ord">
          <ac:chgData name="Brian Durkin" userId="eb075fd8a92670f6" providerId="Windows Live" clId="Web-{4D2EDF00-3ECA-4A4D-8264-AB3133BD53AC}" dt="2021-11-30T01:12:57.460" v="35"/>
          <ac:spMkLst>
            <pc:docMk/>
            <pc:sldMk cId="0" sldId="285"/>
            <ac:spMk id="32769" creationId="{86778E86-5F05-4A0E-98D2-1FCA05DDBD5B}"/>
          </ac:spMkLst>
        </pc:spChg>
      </pc:sldChg>
      <pc:sldMasterChg chg="add del addSldLayout delSldLayout">
        <pc:chgData name="Brian Durkin" userId="eb075fd8a92670f6" providerId="Windows Live" clId="Web-{4D2EDF00-3ECA-4A4D-8264-AB3133BD53AC}" dt="2021-11-30T01:12:57.460" v="35"/>
        <pc:sldMasterMkLst>
          <pc:docMk/>
          <pc:sldMasterMk cId="0" sldId="2147483648"/>
        </pc:sldMasterMkLst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3180815105" sldId="2147483649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3288802362" sldId="2147483650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1768366617" sldId="2147483651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2701652440" sldId="2147483652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3479730873" sldId="2147483653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1131544874" sldId="2147483654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3725640426" sldId="2147483655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1713927931" sldId="2147483656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730543307" sldId="2147483657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2337561064" sldId="2147483658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105264950" sldId="2147483659"/>
          </pc:sldLayoutMkLst>
        </pc:sldLayoutChg>
        <pc:sldLayoutChg chg="add del">
          <pc:chgData name="Brian Durkin" userId="eb075fd8a92670f6" providerId="Windows Live" clId="Web-{4D2EDF00-3ECA-4A4D-8264-AB3133BD53AC}" dt="2021-11-30T01:12:57.460" v="35"/>
          <pc:sldLayoutMkLst>
            <pc:docMk/>
            <pc:sldMasterMk cId="0" sldId="2147483648"/>
            <pc:sldLayoutMk cId="2047174980" sldId="2147483660"/>
          </pc:sldLayoutMkLst>
        </pc:sldLayoutChg>
      </pc:sldMasterChg>
      <pc:sldMasterChg chg="add del addSldLayout delSldLayout modSldLayout">
        <pc:chgData name="Brian Durkin" userId="eb075fd8a92670f6" providerId="Windows Live" clId="Web-{4D2EDF00-3ECA-4A4D-8264-AB3133BD53AC}" dt="2021-11-30T01:12:57.460" v="35"/>
        <pc:sldMasterMkLst>
          <pc:docMk/>
          <pc:sldMasterMk cId="2953684103" sldId="2147483661"/>
        </pc:sldMasterMkLst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3540752147" sldId="2147483662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3531011043" sldId="2147483663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2680698757" sldId="2147483664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1437510388" sldId="2147483665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2833327671" sldId="2147483666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2039550844" sldId="2147483667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3484043818" sldId="2147483668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119788409" sldId="2147483669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2177599302" sldId="2147483670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45975638" sldId="2147483671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237007652" sldId="2147483672"/>
          </pc:sldLayoutMkLst>
        </pc:sldLayoutChg>
        <pc:sldLayoutChg chg="add del mod replId">
          <pc:chgData name="Brian Durkin" userId="eb075fd8a92670f6" providerId="Windows Live" clId="Web-{4D2EDF00-3ECA-4A4D-8264-AB3133BD53AC}" dt="2021-11-30T01:12:57.460" v="35"/>
          <pc:sldLayoutMkLst>
            <pc:docMk/>
            <pc:sldMasterMk cId="2953684103" sldId="2147483661"/>
            <pc:sldLayoutMk cId="749364847" sldId="2147483673"/>
          </pc:sldLayoutMkLst>
        </pc:sldLayoutChg>
      </pc:sldMasterChg>
      <pc:sldMasterChg chg="modSp add del addSldLayout delSldLayout modSldLayout">
        <pc:chgData name="Brian Durkin" userId="eb075fd8a92670f6" providerId="Windows Live" clId="Web-{4D2EDF00-3ECA-4A4D-8264-AB3133BD53AC}" dt="2021-11-30T01:10:44.753" v="23"/>
        <pc:sldMasterMkLst>
          <pc:docMk/>
          <pc:sldMasterMk cId="3551733781" sldId="2147483661"/>
        </pc:sldMasterMkLst>
        <pc:spChg chg="mod">
          <ac:chgData name="Brian Durkin" userId="eb075fd8a92670f6" providerId="Windows Live" clId="Web-{4D2EDF00-3ECA-4A4D-8264-AB3133BD53AC}" dt="2021-11-30T01:10:30.409" v="22"/>
          <ac:spMkLst>
            <pc:docMk/>
            <pc:sldMasterMk cId="3551733781" sldId="2147483661"/>
            <ac:spMk id="2" creationId="{00000000-0000-0000-0000-000000000000}"/>
          </ac:spMkLst>
        </pc:spChg>
        <pc:spChg chg="mod">
          <ac:chgData name="Brian Durkin" userId="eb075fd8a92670f6" providerId="Windows Live" clId="Web-{4D2EDF00-3ECA-4A4D-8264-AB3133BD53AC}" dt="2021-11-30T01:10:30.409" v="22"/>
          <ac:spMkLst>
            <pc:docMk/>
            <pc:sldMasterMk cId="3551733781" sldId="2147483661"/>
            <ac:spMk id="3" creationId="{00000000-0000-0000-0000-000000000000}"/>
          </ac:spMkLst>
        </pc:spChg>
        <pc:spChg chg="mod">
          <ac:chgData name="Brian Durkin" userId="eb075fd8a92670f6" providerId="Windows Live" clId="Web-{4D2EDF00-3ECA-4A4D-8264-AB3133BD53AC}" dt="2021-11-30T01:10:30.409" v="22"/>
          <ac:spMkLst>
            <pc:docMk/>
            <pc:sldMasterMk cId="3551733781" sldId="2147483661"/>
            <ac:spMk id="4" creationId="{00000000-0000-0000-0000-000000000000}"/>
          </ac:spMkLst>
        </pc:spChg>
        <pc:spChg chg="mod">
          <ac:chgData name="Brian Durkin" userId="eb075fd8a92670f6" providerId="Windows Live" clId="Web-{4D2EDF00-3ECA-4A4D-8264-AB3133BD53AC}" dt="2021-11-30T01:10:30.409" v="22"/>
          <ac:spMkLst>
            <pc:docMk/>
            <pc:sldMasterMk cId="3551733781" sldId="2147483661"/>
            <ac:spMk id="5" creationId="{00000000-0000-0000-0000-000000000000}"/>
          </ac:spMkLst>
        </pc:spChg>
        <pc:spChg chg="mod">
          <ac:chgData name="Brian Durkin" userId="eb075fd8a92670f6" providerId="Windows Live" clId="Web-{4D2EDF00-3ECA-4A4D-8264-AB3133BD53AC}" dt="2021-11-30T01:10:30.409" v="22"/>
          <ac:spMkLst>
            <pc:docMk/>
            <pc:sldMasterMk cId="3551733781" sldId="2147483661"/>
            <ac:spMk id="6" creationId="{00000000-0000-0000-0000-000000000000}"/>
          </ac:spMkLst>
        </pc:spChg>
        <pc:sldLayoutChg chg="modSp 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920399722" sldId="2147483662"/>
          </pc:sldLayoutMkLst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920399722" sldId="2147483662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920399722" sldId="2147483662"/>
              <ac:spMk id="3" creationId="{00000000-0000-0000-0000-000000000000}"/>
            </ac:spMkLst>
          </pc:spChg>
        </pc:sldLayoutChg>
        <pc:sldLayoutChg chg="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2543207571" sldId="2147483663"/>
          </pc:sldLayoutMkLst>
        </pc:sldLayoutChg>
        <pc:sldLayoutChg chg="modSp 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933903910" sldId="2147483664"/>
          </pc:sldLayoutMkLst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933903910" sldId="2147483664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933903910" sldId="2147483664"/>
              <ac:spMk id="3" creationId="{00000000-0000-0000-0000-000000000000}"/>
            </ac:spMkLst>
          </pc:spChg>
        </pc:sldLayoutChg>
        <pc:sldLayoutChg chg="modSp 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3526859148" sldId="2147483665"/>
          </pc:sldLayoutMkLst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3526859148" sldId="2147483665"/>
              <ac:spMk id="3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3526859148" sldId="2147483665"/>
              <ac:spMk id="4" creationId="{00000000-0000-0000-0000-000000000000}"/>
            </ac:spMkLst>
          </pc:spChg>
        </pc:sldLayoutChg>
        <pc:sldLayoutChg chg="modSp 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3011313362" sldId="2147483666"/>
          </pc:sldLayoutMkLst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3011313362" sldId="2147483666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3011313362" sldId="2147483666"/>
              <ac:spMk id="3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3011313362" sldId="2147483666"/>
              <ac:spMk id="4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3011313362" sldId="2147483666"/>
              <ac:spMk id="5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3011313362" sldId="2147483666"/>
              <ac:spMk id="6" creationId="{00000000-0000-0000-0000-000000000000}"/>
            </ac:spMkLst>
          </pc:spChg>
        </pc:sldLayoutChg>
        <pc:sldLayoutChg chg="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352651950" sldId="2147483667"/>
          </pc:sldLayoutMkLst>
        </pc:sldLayoutChg>
        <pc:sldLayoutChg chg="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849135456" sldId="2147483668"/>
          </pc:sldLayoutMkLst>
        </pc:sldLayoutChg>
        <pc:sldLayoutChg chg="modSp 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810205199" sldId="2147483669"/>
          </pc:sldLayoutMkLst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810205199" sldId="2147483669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810205199" sldId="2147483669"/>
              <ac:spMk id="3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810205199" sldId="2147483669"/>
              <ac:spMk id="4" creationId="{00000000-0000-0000-0000-000000000000}"/>
            </ac:spMkLst>
          </pc:spChg>
        </pc:sldLayoutChg>
        <pc:sldLayoutChg chg="modSp 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2487243305" sldId="2147483670"/>
          </pc:sldLayoutMkLst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2487243305" sldId="2147483670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2487243305" sldId="2147483670"/>
              <ac:spMk id="3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2487243305" sldId="2147483670"/>
              <ac:spMk id="4" creationId="{00000000-0000-0000-0000-000000000000}"/>
            </ac:spMkLst>
          </pc:spChg>
        </pc:sldLayoutChg>
        <pc:sldLayoutChg chg="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3050721971" sldId="2147483671"/>
          </pc:sldLayoutMkLst>
        </pc:sldLayoutChg>
        <pc:sldLayoutChg chg="modSp 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2692392108" sldId="2147483672"/>
          </pc:sldLayoutMkLst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2692392108" sldId="2147483672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2692392108" sldId="2147483672"/>
              <ac:spMk id="3" creationId="{00000000-0000-0000-0000-000000000000}"/>
            </ac:spMkLst>
          </pc:spChg>
        </pc:sldLayoutChg>
        <pc:sldLayoutChg chg="modSp add del mod replId">
          <pc:chgData name="Brian Durkin" userId="eb075fd8a92670f6" providerId="Windows Live" clId="Web-{4D2EDF00-3ECA-4A4D-8264-AB3133BD53AC}" dt="2021-11-30T01:10:44.753" v="23"/>
          <pc:sldLayoutMkLst>
            <pc:docMk/>
            <pc:sldMasterMk cId="3551733781" sldId="2147483661"/>
            <pc:sldLayoutMk cId="405865244" sldId="2147483673"/>
          </pc:sldLayoutMkLst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405865244" sldId="2147483673"/>
              <ac:spMk id="2" creationId="{94121EFB-A294-4B69-B4DC-5D65D50A4D29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405865244" sldId="2147483673"/>
              <ac:spMk id="3" creationId="{CF04AF30-481F-4A4E-83BD-06B0BC60F4D7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405865244" sldId="2147483673"/>
              <ac:spMk id="4" creationId="{2A672CA0-EC11-4E26-A9A5-F6C8DD59233C}"/>
            </ac:spMkLst>
          </pc:spChg>
          <pc:spChg chg="mod">
            <ac:chgData name="Brian Durkin" userId="eb075fd8a92670f6" providerId="Windows Live" clId="Web-{4D2EDF00-3ECA-4A4D-8264-AB3133BD53AC}" dt="2021-11-30T01:10:30.409" v="22"/>
            <ac:spMkLst>
              <pc:docMk/>
              <pc:sldMasterMk cId="3551733781" sldId="2147483661"/>
              <pc:sldLayoutMk cId="405865244" sldId="2147483673"/>
              <ac:spMk id="5" creationId="{FBB85329-4EE6-4F34-8E00-127358EA73CD}"/>
            </ac:spMkLst>
          </pc:spChg>
        </pc:sldLayoutChg>
      </pc:sldMasterChg>
      <pc:sldMasterChg chg="modSp add del addSldLayout delSldLayout modSldLayout">
        <pc:chgData name="Brian Durkin" userId="eb075fd8a92670f6" providerId="Windows Live" clId="Web-{4D2EDF00-3ECA-4A4D-8264-AB3133BD53AC}" dt="2021-11-30T01:10:29.330" v="21"/>
        <pc:sldMasterMkLst>
          <pc:docMk/>
          <pc:sldMasterMk cId="2631138156" sldId="2147483674"/>
        </pc:sldMasterMkLst>
        <pc:spChg chg="mod">
          <ac:chgData name="Brian Durkin" userId="eb075fd8a92670f6" providerId="Windows Live" clId="Web-{4D2EDF00-3ECA-4A4D-8264-AB3133BD53AC}" dt="2021-11-30T01:10:25.455" v="20"/>
          <ac:spMkLst>
            <pc:docMk/>
            <pc:sldMasterMk cId="2631138156" sldId="2147483674"/>
            <ac:spMk id="2" creationId="{00000000-0000-0000-0000-000000000000}"/>
          </ac:spMkLst>
        </pc:spChg>
        <pc:spChg chg="mod">
          <ac:chgData name="Brian Durkin" userId="eb075fd8a92670f6" providerId="Windows Live" clId="Web-{4D2EDF00-3ECA-4A4D-8264-AB3133BD53AC}" dt="2021-11-30T01:10:25.455" v="20"/>
          <ac:spMkLst>
            <pc:docMk/>
            <pc:sldMasterMk cId="2631138156" sldId="2147483674"/>
            <ac:spMk id="3" creationId="{00000000-0000-0000-0000-000000000000}"/>
          </ac:spMkLst>
        </pc:spChg>
        <pc:spChg chg="mod">
          <ac:chgData name="Brian Durkin" userId="eb075fd8a92670f6" providerId="Windows Live" clId="Web-{4D2EDF00-3ECA-4A4D-8264-AB3133BD53AC}" dt="2021-11-30T01:10:25.455" v="20"/>
          <ac:spMkLst>
            <pc:docMk/>
            <pc:sldMasterMk cId="2631138156" sldId="2147483674"/>
            <ac:spMk id="4" creationId="{00000000-0000-0000-0000-000000000000}"/>
          </ac:spMkLst>
        </pc:spChg>
        <pc:spChg chg="mod">
          <ac:chgData name="Brian Durkin" userId="eb075fd8a92670f6" providerId="Windows Live" clId="Web-{4D2EDF00-3ECA-4A4D-8264-AB3133BD53AC}" dt="2021-11-30T01:10:25.455" v="20"/>
          <ac:spMkLst>
            <pc:docMk/>
            <pc:sldMasterMk cId="2631138156" sldId="2147483674"/>
            <ac:spMk id="5" creationId="{00000000-0000-0000-0000-000000000000}"/>
          </ac:spMkLst>
        </pc:spChg>
        <pc:spChg chg="mod">
          <ac:chgData name="Brian Durkin" userId="eb075fd8a92670f6" providerId="Windows Live" clId="Web-{4D2EDF00-3ECA-4A4D-8264-AB3133BD53AC}" dt="2021-11-30T01:10:25.455" v="20"/>
          <ac:spMkLst>
            <pc:docMk/>
            <pc:sldMasterMk cId="2631138156" sldId="2147483674"/>
            <ac:spMk id="6" creationId="{00000000-0000-0000-0000-000000000000}"/>
          </ac:spMkLst>
        </pc:spChg>
        <pc:sldLayoutChg chg="modSp 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2303578680" sldId="2147483675"/>
          </pc:sldLayoutMkLst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2303578680" sldId="2147483675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2303578680" sldId="2147483675"/>
              <ac:spMk id="3" creationId="{00000000-0000-0000-0000-000000000000}"/>
            </ac:spMkLst>
          </pc:spChg>
        </pc:sldLayoutChg>
        <pc:sldLayoutChg chg="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2476566599" sldId="2147483676"/>
          </pc:sldLayoutMkLst>
        </pc:sldLayoutChg>
        <pc:sldLayoutChg chg="modSp 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2771468377" sldId="2147483677"/>
          </pc:sldLayoutMkLst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2771468377" sldId="2147483677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2771468377" sldId="2147483677"/>
              <ac:spMk id="3" creationId="{00000000-0000-0000-0000-000000000000}"/>
            </ac:spMkLst>
          </pc:spChg>
        </pc:sldLayoutChg>
        <pc:sldLayoutChg chg="modSp 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1045512258" sldId="2147483678"/>
          </pc:sldLayoutMkLst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1045512258" sldId="2147483678"/>
              <ac:spMk id="3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1045512258" sldId="2147483678"/>
              <ac:spMk id="4" creationId="{00000000-0000-0000-0000-000000000000}"/>
            </ac:spMkLst>
          </pc:spChg>
        </pc:sldLayoutChg>
        <pc:sldLayoutChg chg="modSp 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3818883931" sldId="2147483679"/>
          </pc:sldLayoutMkLst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818883931" sldId="2147483679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818883931" sldId="2147483679"/>
              <ac:spMk id="3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818883931" sldId="2147483679"/>
              <ac:spMk id="4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818883931" sldId="2147483679"/>
              <ac:spMk id="5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818883931" sldId="2147483679"/>
              <ac:spMk id="6" creationId="{00000000-0000-0000-0000-000000000000}"/>
            </ac:spMkLst>
          </pc:spChg>
        </pc:sldLayoutChg>
        <pc:sldLayoutChg chg="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25849725" sldId="2147483680"/>
          </pc:sldLayoutMkLst>
        </pc:sldLayoutChg>
        <pc:sldLayoutChg chg="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2285277674" sldId="2147483681"/>
          </pc:sldLayoutMkLst>
        </pc:sldLayoutChg>
        <pc:sldLayoutChg chg="modSp 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1237659825" sldId="2147483682"/>
          </pc:sldLayoutMkLst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1237659825" sldId="2147483682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1237659825" sldId="2147483682"/>
              <ac:spMk id="3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1237659825" sldId="2147483682"/>
              <ac:spMk id="4" creationId="{00000000-0000-0000-0000-000000000000}"/>
            </ac:spMkLst>
          </pc:spChg>
        </pc:sldLayoutChg>
        <pc:sldLayoutChg chg="modSp 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172456794" sldId="2147483683"/>
          </pc:sldLayoutMkLst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172456794" sldId="2147483683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172456794" sldId="2147483683"/>
              <ac:spMk id="3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172456794" sldId="2147483683"/>
              <ac:spMk id="4" creationId="{00000000-0000-0000-0000-000000000000}"/>
            </ac:spMkLst>
          </pc:spChg>
        </pc:sldLayoutChg>
        <pc:sldLayoutChg chg="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3994611509" sldId="2147483684"/>
          </pc:sldLayoutMkLst>
        </pc:sldLayoutChg>
        <pc:sldLayoutChg chg="modSp 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3141188390" sldId="2147483685"/>
          </pc:sldLayoutMkLst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141188390" sldId="2147483685"/>
              <ac:spMk id="2" creationId="{00000000-0000-0000-0000-000000000000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141188390" sldId="2147483685"/>
              <ac:spMk id="3" creationId="{00000000-0000-0000-0000-000000000000}"/>
            </ac:spMkLst>
          </pc:spChg>
        </pc:sldLayoutChg>
        <pc:sldLayoutChg chg="modSp add del mod replId">
          <pc:chgData name="Brian Durkin" userId="eb075fd8a92670f6" providerId="Windows Live" clId="Web-{4D2EDF00-3ECA-4A4D-8264-AB3133BD53AC}" dt="2021-11-30T01:10:29.330" v="21"/>
          <pc:sldLayoutMkLst>
            <pc:docMk/>
            <pc:sldMasterMk cId="2631138156" sldId="2147483674"/>
            <pc:sldLayoutMk cId="3697430501" sldId="2147483686"/>
          </pc:sldLayoutMkLst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697430501" sldId="2147483686"/>
              <ac:spMk id="2" creationId="{94121EFB-A294-4B69-B4DC-5D65D50A4D29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697430501" sldId="2147483686"/>
              <ac:spMk id="3" creationId="{CF04AF30-481F-4A4E-83BD-06B0BC60F4D7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697430501" sldId="2147483686"/>
              <ac:spMk id="4" creationId="{2A672CA0-EC11-4E26-A9A5-F6C8DD59233C}"/>
            </ac:spMkLst>
          </pc:spChg>
          <pc:spChg chg="mod">
            <ac:chgData name="Brian Durkin" userId="eb075fd8a92670f6" providerId="Windows Live" clId="Web-{4D2EDF00-3ECA-4A4D-8264-AB3133BD53AC}" dt="2021-11-30T01:10:25.455" v="20"/>
            <ac:spMkLst>
              <pc:docMk/>
              <pc:sldMasterMk cId="2631138156" sldId="2147483674"/>
              <pc:sldLayoutMk cId="3697430501" sldId="2147483686"/>
              <ac:spMk id="5" creationId="{FBB85329-4EE6-4F34-8E00-127358EA73CD}"/>
            </ac:spMkLst>
          </pc:spChg>
        </pc:sldLayoutChg>
      </pc:sldMasterChg>
      <pc:sldMasterChg chg="add del addSldLayout delSldLayout modSldLayout">
        <pc:chgData name="Brian Durkin" userId="eb075fd8a92670f6" providerId="Windows Live" clId="Web-{4D2EDF00-3ECA-4A4D-8264-AB3133BD53AC}" dt="2021-11-30T01:10:24.658" v="19"/>
        <pc:sldMasterMkLst>
          <pc:docMk/>
          <pc:sldMasterMk cId="2646973816" sldId="2147483687"/>
        </pc:sldMasterMkLst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2066121714" sldId="2147483688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2037123194" sldId="2147483689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754656016" sldId="2147483690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1481565611" sldId="2147483691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3530671808" sldId="2147483692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4108506480" sldId="2147483693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159466603" sldId="2147483694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2325135763" sldId="2147483695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585664079" sldId="2147483696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1145416112" sldId="2147483697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2178972689" sldId="2147483698"/>
          </pc:sldLayoutMkLst>
        </pc:sldLayoutChg>
        <pc:sldLayoutChg chg="add del mod replId">
          <pc:chgData name="Brian Durkin" userId="eb075fd8a92670f6" providerId="Windows Live" clId="Web-{4D2EDF00-3ECA-4A4D-8264-AB3133BD53AC}" dt="2021-11-30T01:10:24.658" v="19"/>
          <pc:sldLayoutMkLst>
            <pc:docMk/>
            <pc:sldMasterMk cId="2646973816" sldId="2147483687"/>
            <pc:sldLayoutMk cId="3509945575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CFFEBA24-4DC0-4ED7-8118-A585F4BB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B4218D2-46EE-4CBE-86A5-78CB5748342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4DA5829-236C-4AEA-A4AB-0509699D33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0463443-18C2-485A-9471-9EBEC132CBD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FCB1247-2CBE-4508-8046-94329B70971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26FFED7-A085-444C-B7D6-17B2A3FB13E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E995DB6-3AB9-4180-9D4B-8208E261CE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AB87AE19-4322-48B1-80D4-97CF24F200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285D88-28D4-4FC3-9D28-EEB9743779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DD4193-E168-4A19-A863-1C1E04523D0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6F5B276-2723-4B80-9809-C9A784BC78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EA3E159-A74D-48EB-B207-FF14759C71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807F19-BA64-42ED-9230-4092C0F966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D20BC8-D280-4DB8-A864-557886A6CBB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EA31E8B-7FF6-45BB-B911-C66E02077E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210E55D1-047C-40D1-91EB-D1F1F821C9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0CBD73-91F4-4EA0-98F5-369C23D288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8A00F-F7AE-445B-91A8-C2D25E6EADD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3126836C-2538-43E8-8116-1BE1B86B97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E4C725F-779F-4EDD-A697-27DC1E7309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BE4B2D-F96D-46A1-AEB0-BE2A9E1587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D36E0F-FD90-4323-BA1F-B2FD57EBD28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F7D754EF-7F31-49C9-9B15-9D0115952E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1D88239-F760-4347-9EB9-564ACBABC5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060106-E592-45CA-B282-16CC65151C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0A1116-CD5F-4147-B1F5-AE38AD7B886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83F8CBF0-3C16-4E95-B000-BF1CF91593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E31B01D-40F8-43DD-AC0F-E2A598F2447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4083F9-E2FF-4EBD-A902-AA794D3791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1F53E5-3268-4871-AC90-4B1EF890414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7CE0F368-4E3C-4C0C-AAF2-64834C5360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DB62D80-F1EA-46EF-B5D2-BAAA495EE0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B9E28D-2194-4D35-AE39-5E42ED81E4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883513-63E4-4706-B2D7-11CCBC183A7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697A23EB-F342-4056-B407-4FEE1175F7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795C85B-11C5-4FF0-B9A8-B9AB72A5A3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369D9F-D6B6-467D-8C57-64A43FA4C4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AB9C3F-069B-4A2A-9F5F-F8C4CE54DB5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D0110C30-F061-4E19-847D-E876C1B3D4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986B571-D68D-4DD8-8980-A6FBE048BF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8D07EF-85D7-454F-BA11-C4DE568375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49529C-DD7F-477A-9CC8-4F4DDB689CE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6E51AF40-9C82-4EE0-85E1-B86680FD88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5395218C-CCC9-4862-B272-529A64746B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B4648B-DC10-4672-9FBD-A18D6DAE7D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1003B9-EB4E-4BC8-A0DD-10830EC64CA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34768F11-CF7A-477A-A346-E3D27C530B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85C7120-4A54-49A3-B8A3-50076E1C0F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9ADE0D-70BC-46FB-A845-E2865ACED7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8D297F-D822-449F-AF19-140E2C1BD66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45A55D67-BA6C-4531-B6DA-C5EB9E5572A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22566F4-C0EE-491A-9BB9-30295932CF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86DCA2-0406-469D-A5A6-FB46EE7210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179276-F36D-4291-885D-3B36B73404A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A9C26ECC-51DF-4000-AC76-6CD0B222CF9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8B1FEAE-D851-4FBB-973C-E3D083D9C1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D2F9E9-E28E-4A5E-B832-A056AFF7EC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215B8E-D229-4B19-A90F-AB982C9A586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CAE009B3-A0A9-4C55-ADC3-8E31EA66AB9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836386C-D297-4BB0-B49D-2CD784CD7A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8079FD-D0E9-40FC-9BE8-BBBFF98F82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C16295-B5A0-4B88-9873-EDD72564814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E8A75115-07CF-4F38-A332-A84E434857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03BC2DE-1539-46A7-BFC0-3574D40DB9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E95B10-8237-45CA-82C4-9A09FCBB8A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48B23F-889D-43F4-85F5-33C685C7AF6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8ED1FD6E-C3E6-4679-BEBC-37DFCA9998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17596CC-41C8-4F6F-85E7-281BCADC7B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3620A8-E892-4BEC-A343-9B91D0883F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92E841-4034-44B3-B5B0-0B41FDD4BD2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965CD35F-7095-44D4-A19D-AC9FD23EC9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44F090E-232E-49FA-9AD8-978C9A799D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4418EC-FD0A-4443-8EF1-79F849F974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9AFD00-9054-4C4A-8992-EA44DB7BF80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104DECA1-6D4B-4FCA-AAF4-C14307037E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C89A0FB-BF49-48AC-A22A-5BF67BF41B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069782-384D-44D4-A0AB-3769E47BA2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064142-7C1D-4F88-A0AF-94F6736B5CB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CC2361B8-E22A-4A29-988D-4B0AF80B1E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35FBC56E-C01D-4953-8F4F-598ACD52C8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D4FD6B-4ECA-4828-A623-4BD487854B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AFA6AD-9218-4F74-86F6-3BFEECF0C24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CE7B5A5A-8EBF-4E4B-A892-5D9BBD5A3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4052338-EE2E-4770-A1EE-E59C4A8AA8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5B01FF-3D11-4D81-9B92-45B344BD9F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34FDA4-D5A9-4EBA-AD8D-93997784413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5EEE9F0E-0466-4838-86B4-6F41AB1AF1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7DEA4E2-8489-45ED-A5B2-6CB3284B27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96774D-CFA4-4245-9D24-9DE8EE760A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F3843F-9356-4FB8-A4AE-BEC0868F373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B9C10E96-9870-4B58-BBA3-331C33F1BA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7518370E-B831-485B-A656-9A0E5C0F12C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636DE3-D6C6-4230-831B-61A4AD25D2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B3B0E2-8132-4FB9-99DF-365508FC280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E9B539E7-12FE-47C9-A48C-4E47EEA81C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FFE1DCC-FF0C-46B7-8C87-A1EDB5D8FF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B82AED-DFEE-441A-93B8-F98E961D53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9A53A1-91FF-4E6F-8B00-A6E9899DBD6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6221780D-9471-4616-8FD6-615CC7EB05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5F73396-7336-4E5A-B4DD-C751DC6669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21E0EB-3670-413A-BF22-3B9EF643F5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BC1EE4-27EB-487B-BE39-A35168EB8B8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C40FE155-71C5-4F47-8102-7954767C30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8FA76F1-89B6-49A0-99F7-3AAF85D632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C20C88-7378-4336-A417-75179DEC51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372115-15CC-403E-B3E8-C5575D5E3E6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B2713C33-8D99-4FF3-A54F-C43E6263DA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A148DFC-7B8B-46C9-9352-68E8DBF261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4CD62C-271D-4841-9750-24A5F8B81E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194FB-39FD-4BE1-B290-4BCC89DBFF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950F721A-F858-4F30-935E-A0088A399E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C8A3F46-084F-498E-9CF5-C77149014A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427DDB-DA06-4646-B80C-977161EC98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A633FA-EA03-4BF4-9E2B-864A753FA04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136FAFC0-13EA-4B04-94B0-7A5B5D1DD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A8C441B-6C08-49DA-91F4-D7C7E1F9EA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E61297-4E62-46D2-85DA-8E0B0CFB6E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C1CFC3-B655-4CEE-8D64-FA1B873D7FF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BFDE426D-58A0-49EA-9E85-2B3D06B1A3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4F1136F-CEAC-473D-9A6C-3BABDE308A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A9CEE5-A49D-453E-B4CD-0E8ACBCEB0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311CCA-3D52-4B15-8E1E-054BA5F7E42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6709FD04-15AA-4D2D-A7B6-5C972EA708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97E9330-763D-4077-AD49-888E7A9C6C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88D2E9-ACB4-4BA0-B971-ED0E35CC7D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72076C-1746-4CCF-B182-DC585BB1903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BDA0F1C7-F4DF-4B4A-8410-BDD36BFC2C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BEDB339B-8430-4F0D-B09E-E488029121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AC33-3A8E-4B4C-A5FE-EDB5A876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6B653-8752-4066-8DB9-18F7C7BE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E47B-96A3-42AA-92F1-C15B0AE67A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AA88-0244-4CD3-96E1-7A31772C84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BCB9-52F8-496F-B1B0-BB00C78BD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1C3440-61B3-4038-843B-6BA1C2D3D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81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8FA6-EC4A-41F2-9ADB-35811117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EB9F7-F138-4B4A-87A8-CA552B4C4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33F6-7DB4-41E0-931A-746F648321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882-128D-4A84-99FF-CA272F4A68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14AD-8D85-411C-B6BD-58864BB97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824B88-4110-4BA8-A86B-37BAFA8858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56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F4D2A-274F-4C11-A422-962DFE70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31691-71D1-452B-B0F5-66BF67EC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4179-D0F3-4167-95D3-16AF8A6ABC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6AAF-8B4C-4C03-B62B-A8164A5EEB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6D13-5B50-4219-900C-0174E228D0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2D6D97-A285-431D-8710-08D18834E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6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1EFB-A294-4B69-B4DC-5D65D50A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4AF30-481F-4A4E-83BD-06B0BC60F4D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72CA0-EC11-4E26-A9A5-F6C8DD59233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85329-4EE6-4F34-8E00-127358EA73C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6922118D-75DB-4582-A371-C85BDEB71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7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5973-CD50-4B4A-ACB7-45B122D8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60E-569D-43D7-998E-5EFD25ED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5BFF-4153-48A6-B05A-68DDE11D8B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A82C-B3EF-4539-84C1-B4E8519EF8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AFA5-7D9D-483E-8180-91D608FB3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D684C9-97B7-4BC6-B9EF-A70D02C90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8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67BF-9CD1-491C-B037-FB73BB9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0578E-55FE-4D76-BD24-8589B7FB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EA87-2343-47FB-A35B-F3EBD4402A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F0D0-7541-4A53-B973-EB39FAF8AC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9580-A38D-4E89-A049-F4B6E3E24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73C2BF-6C46-4914-BE1A-8C1D2CA57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6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A202-3500-4BF3-A481-A6243FE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386-20E0-43C9-BF3B-6C85CE64F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65D8C-F2AF-4AA5-93CF-0D9C1F9B4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AEED-2878-45A9-8FC8-2246D484BB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48FC-930F-48BF-991D-8F2061543B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46C-4EFC-4E44-9BD1-C76B7B1F8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712807-0F9A-4EE1-A225-CC562A93C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65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280D-2530-4F22-9A4B-62FAAED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229D-1409-429F-9FA0-FF6DBF9B5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43DEF-283F-407F-AC2A-184768A8D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069EB-4B71-4A85-AB3B-CF89FA947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ABBEC-5835-44F1-A23B-3CB2E0B12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25FA-E54B-43FB-B90D-61A8887157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6A2A6-96F8-433E-A5F5-F74F7551A4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27835-9A11-4343-B759-8ABEEBB8CA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A92A88-A54B-4E31-B52C-CCBBD7FE2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73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EEC0-FA7A-4A43-8978-38D3C9CD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C6FC8-E541-47C8-9A3B-B5507CD1C1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9D2F5-CED1-495B-9D99-F178B12895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80D00-DB71-4AD4-8A45-13FF08FFF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B663ED-C39D-4F80-A4E4-00130E7A3D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54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94315-8E7B-4DDF-B72D-24309548A4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2EEA0-3949-4EA7-A949-06B3738304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EEEC-3877-42F7-8451-AD00F127E7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2B06C4-C879-458A-AC58-3477A9087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64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6CCE-6F1D-473E-BEA3-13D98898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DE33-4E29-40DE-9677-869CFC09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EA9C4-728D-4265-BFA6-0EE321BA4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00C8-66D8-44C1-B3EE-5D0B810E324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7E4EA-B1C6-45DC-A6B4-2F12929BB8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8FF3A-765A-4BD1-A522-4DCACDECE3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293B3B-C24A-4FC8-A435-A901D9A66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92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6C2C-FDFE-468D-886C-2EA1D218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43C3F-DAC8-41C8-A65B-94536093C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22D26-1868-45A9-9F5D-D485F08B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2C0D-000B-4829-9968-769A05122F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4B90-BFFF-4F06-803C-872918CFAA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FE29-4E39-4BA9-9B53-25F62AC07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196949-0398-4218-B0B7-F8F5ED34A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5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84704EE6-9999-48A2-8A72-88ED92324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63ECF8F-2878-46D7-9E0E-556644997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360761-BCFF-4A03-8D5E-363238163F5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19CB135-0D25-4644-97E3-E4E4C292C2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C969E24-F402-4BA2-BD2B-B41E64E413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E7E02DDB-55C2-4F35-B294-1F5C965410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A606443E-6587-468C-B636-A73ED997F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2678113"/>
            <a:ext cx="9070975" cy="3173412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/>
              <a:t>Lichess</a:t>
            </a:r>
            <a:r>
              <a:rPr lang="en-US" altLang="en-US" dirty="0"/>
              <a:t> Multi-Board Analysis Tool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 sz="2400" dirty="0"/>
              <a:t>a project by</a:t>
            </a:r>
            <a:br>
              <a:rPr lang="en-US" altLang="en-US" sz="2400"/>
            </a:br>
            <a:r>
              <a:rPr lang="en-US" altLang="en-US" sz="2400" dirty="0"/>
              <a:t>Andy Phillips, Hao Long Li,</a:t>
            </a:r>
            <a:br>
              <a:rPr lang="en-US" altLang="en-US" sz="2400"/>
            </a:br>
            <a:r>
              <a:rPr lang="en-US" altLang="en-US" sz="2400" dirty="0"/>
              <a:t>Brian Durkin, and Jason </a:t>
            </a:r>
            <a:r>
              <a:rPr lang="en-US" altLang="en-US" sz="2400" dirty="0" err="1"/>
              <a:t>Fleshel</a:t>
            </a: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F667712-021F-4575-83E8-19686E0E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96" y="859447"/>
            <a:ext cx="10287787" cy="57898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B174C225-EEB6-44D2-8C6B-6A07EB3C3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Project Breakdown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07A51D2-D1C3-4943-8057-B2FDBC2F8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Every component has multiple pieces: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User interface/visual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Interaction/event handling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4EF7E8CF-5567-4887-B1C4-FEE9EE549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Project Breakdown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BA4C9EB-AE77-4CD2-BDD5-3EDD81827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Every component has multiple pieces: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User interface/visual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Interaction/event handling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Limited the scope of client/server interactivity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No database, only interaction with one API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Wanted to keep web development elements simple for newcomers to the discipline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057F6532-181E-45FE-A721-EE1B81437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Responsibility Breakdown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CD5EBB7-CADD-442E-99B5-86F6D4CED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Andy, Product Owner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Organized product development based on user personas (Product backlog, Sprint backlog)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Built majority of backend infrastructure for search component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Created simultaneous board controls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Created and maintained:</a:t>
            </a:r>
          </a:p>
          <a:p>
            <a:pPr marL="2286000" lvl="2" indent="-455613">
              <a:buFont typeface="Times New Roman" panose="02020603050405020304" pitchFamily="18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UML</a:t>
            </a:r>
          </a:p>
          <a:p>
            <a:pPr marL="2286000" lvl="2" indent="-455613">
              <a:buFont typeface="Times New Roman" panose="02020603050405020304" pitchFamily="18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Project proposal</a:t>
            </a:r>
          </a:p>
          <a:p>
            <a:pPr marL="2286000" lvl="2" indent="-455613">
              <a:buFont typeface="Times New Roman" panose="02020603050405020304" pitchFamily="18" charset="0"/>
              <a:buChar char="•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Board creation and destruction sequence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62E4C3E6-383F-47A6-B079-B54223744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Responsibility Breakdown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62BE5A2-25EC-462E-9008-075E59FC1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Li, Developer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F4F8E73-56ED-4493-938E-C05783B43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Responsibility Breakdown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72FC4A5-A59B-4AB6-B227-BFB73EF2E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29895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Brian, Developer</a:t>
            </a:r>
            <a:endParaRPr lang="en-US" dirty="0"/>
          </a:p>
          <a:p>
            <a:pPr marL="829945" lvl="1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>
                <a:cs typeface="Arial"/>
              </a:rPr>
              <a:t>Mainly in charge of styling and CSS</a:t>
            </a:r>
          </a:p>
          <a:p>
            <a:pPr marL="829945" lvl="1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>
                <a:cs typeface="Arial"/>
              </a:rPr>
              <a:t>Created ability to add a custom PGN board and compare it with other boards</a:t>
            </a:r>
          </a:p>
          <a:p>
            <a:pPr marL="829945" lvl="1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>
                <a:cs typeface="Arial"/>
              </a:rPr>
              <a:t>Added styling to the </a:t>
            </a:r>
            <a:r>
              <a:rPr lang="en-US" altLang="en-US" dirty="0" err="1">
                <a:cs typeface="Arial"/>
              </a:rPr>
              <a:t>Javascript</a:t>
            </a:r>
            <a:r>
              <a:rPr lang="en-US" altLang="en-US" dirty="0">
                <a:cs typeface="Arial"/>
              </a:rPr>
              <a:t> elements of the website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9F5FB7F-FD6A-49D3-AC15-C0BDE1B5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640" y="4569416"/>
            <a:ext cx="6041238" cy="264631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BE23827A-FA63-43F8-90F8-879BDFE70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Responsibility Breakdown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929A212-F0F2-4AF6-9BB8-2D10899CD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Jason, Developer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85029A4-D955-4A71-B44A-05ACF9C7B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Impact of Team Changes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EA80330-0BEE-4D8E-85AB-7E0958985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Total of 3 teammate changes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Felix left before we really started the project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2AD890D0-BE49-49A0-BF4D-0A66B09F8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Impact of Team Changes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0BBAFDE-7E45-47A5-9BAA-76E8302BF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Total of 3 teammate changes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Felix left before we really started the project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Jason joined us during week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9536A7A8-2A49-4FAA-B86F-B3A0ECD07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Impact of Team Changes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5833F06-573F-4F17-896C-1DAE72CDD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Total of 3 teammate changes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Felix left before we really started the project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Jason joined us during week 2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Keshav left us during week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08DCD0DE-103C-4DFF-830A-6932F1B01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Impact of Team Changes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17F73BB-F1FD-43AD-B59A-584892BBF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Total of 3 teammate changes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Felix left before we really started the project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Jason joined us during week 2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Keshav left us during week 3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Had moderate impact on progress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6AB7E01-F20E-4575-AC33-7AD337BCC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The Main Idea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B6C46C8-FABD-4CEB-9F20-BF1B6E653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Goal: Introduce a new analysis tool for Chess players based on data from </a:t>
            </a:r>
            <a:r>
              <a:rPr lang="en-US" altLang="en-US" dirty="0" err="1"/>
              <a:t>Lichess</a:t>
            </a:r>
            <a:r>
              <a:rPr lang="en-US" altLang="en-US" dirty="0"/>
              <a:t> API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07440D9D-6F50-4F57-80C6-7B3DF3621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Impact of Team Changes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6FA2D90-7205-4242-8796-44D4984EC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Total of 3 teammate changes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Felix left before we really started the project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Jason joined us during week 2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Keshav left us during week 3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Had moderate impact on progress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Some teammates had little prior web development exposure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Kept technical complexity of project on the lower side to compensate for team changes and lack of experience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544B0236-A745-4853-9277-C5ACBC961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Team Meeting and Communication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877CC2B-F789-4BBA-9814-89FBBAEB0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No regular meetings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4AC43F25-FC57-4CA9-8F61-67F0E2A12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Team Meeting and Communication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C302C8-335F-4930-9F06-87D7967D2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No regular meetings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Constant communication via Discord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FADD2ED2-08E6-42FC-9720-79EF23855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12737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Now for a brief demo!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F175FEDC-6989-46BD-8B26-E8A29A08B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Skill Growth: Andy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DC8F9DD-8036-4A61-B2C6-09EDDA2CB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987925"/>
          </a:xfrm>
          <a:ln/>
        </p:spPr>
        <p:txBody>
          <a:bodyPr/>
          <a:lstStyle/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dirty="0"/>
              <a:t>Gained project management experience</a:t>
            </a:r>
          </a:p>
          <a:p>
            <a:pPr marL="1174750" lvl="1" indent="-50006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dirty="0"/>
              <a:t>Have web development experience, but not much product ownership experience</a:t>
            </a:r>
          </a:p>
          <a:p>
            <a:pPr marL="1174750" lvl="1" indent="-50006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dirty="0"/>
              <a:t>Working with people of various web dev skill levels was an interesting challenge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dirty="0"/>
              <a:t>Gained more in-depth experience with tools like GitHub and Trello for project management</a:t>
            </a:r>
          </a:p>
          <a:p>
            <a:pPr marL="1174750" lvl="1" indent="-50006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dirty="0"/>
              <a:t>Releases, general repo management</a:t>
            </a:r>
          </a:p>
          <a:p>
            <a:pPr marL="1174750" lvl="1" indent="-50006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dirty="0"/>
              <a:t>Tagging/Task Organization in Trello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7CEDA85E-40E4-4907-9FBE-837D1D98C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Skill Growth: Li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FEFC525-D141-4ACE-BFE0-A450705E5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987925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9D76B23F-7A6F-487F-AD13-AFFD53B11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Skill Growth: Brian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5AAF643-1C2A-4639-9453-A0AD8D874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987925"/>
          </a:xfrm>
          <a:ln/>
        </p:spPr>
        <p:txBody>
          <a:bodyPr/>
          <a:lstStyle/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dirty="0">
                <a:cs typeface="Arial"/>
              </a:rPr>
              <a:t>Gained experience in adding to </a:t>
            </a:r>
            <a:r>
              <a:rPr lang="en-US" dirty="0" err="1">
                <a:cs typeface="Arial"/>
              </a:rPr>
              <a:t>Github</a:t>
            </a:r>
            <a:r>
              <a:rPr lang="en-US" dirty="0">
                <a:cs typeface="Arial"/>
              </a:rPr>
              <a:t> projects</a:t>
            </a:r>
            <a:endParaRPr lang="en-US" dirty="0"/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>
                <a:cs typeface="Arial"/>
              </a:rPr>
              <a:t>Did not have much experience in this before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>
                <a:cs typeface="Arial"/>
              </a:rPr>
              <a:t>Took some learning but figured it out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Gained web development experience</a:t>
            </a:r>
            <a:endParaRPr lang="en-US" dirty="0">
              <a:ea typeface="Microsoft YaHei"/>
              <a:cs typeface="+mn-lt"/>
            </a:endParaRPr>
          </a:p>
          <a:p>
            <a:pPr marL="857250" lvl="1" indent="-457200">
              <a:buFont typeface="Arial,Sans-Serif"/>
              <a:buChar char="•"/>
            </a:pPr>
            <a:r>
              <a:rPr lang="en-US" dirty="0">
                <a:cs typeface="Arial"/>
              </a:rPr>
              <a:t>Learned lots of new CSS</a:t>
            </a:r>
          </a:p>
          <a:p>
            <a:pPr marL="857250" lvl="1" indent="-457200">
              <a:buFont typeface="Arial,Sans-Serif"/>
              <a:buChar char="•"/>
            </a:pPr>
            <a:r>
              <a:rPr lang="en-US" dirty="0">
                <a:cs typeface="Arial"/>
              </a:rPr>
              <a:t>Further enriched JavaScript knowledge and how to use it outside of CIS 3308</a:t>
            </a:r>
          </a:p>
          <a:p>
            <a:pPr marL="857250" lvl="1" indent="-457200">
              <a:buFont typeface="Arial,Sans-Serif"/>
              <a:buChar char="•"/>
            </a:pPr>
            <a:r>
              <a:rPr lang="en-US" dirty="0">
                <a:cs typeface="Arial"/>
              </a:rPr>
              <a:t>Wants to be a front-end web developer so this was very useful</a:t>
            </a:r>
          </a:p>
          <a:p>
            <a:pPr marL="857250" lvl="1" indent="-45720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400050" lvl="1" indent="0">
              <a:buFont typeface="Arial" panose="02020603050405020304" pitchFamily="18" charset="0"/>
            </a:pPr>
            <a:endParaRPr lang="en-US" dirty="0">
              <a:cs typeface="Arial"/>
            </a:endParaRPr>
          </a:p>
          <a:p>
            <a:pPr marL="400050" lvl="1" indent="0"/>
            <a:endParaRPr lang="en-US" dirty="0"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E7A96E79-CA1C-4445-9A40-5E0E9CD4C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Skill Growth: Jason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7011D22-3F81-48BE-8486-CFA536F40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987925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D5F7E6FC-3FDC-482E-946C-3F2330F7B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wasn't implemented?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8B9EC0C-763E-443C-9F4F-C798D3FA1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/>
              <a:t>Scaling boards on page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/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9C63EE1F-FF96-4013-B91C-4FB85658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0638"/>
            <a:ext cx="10079038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32B7164E-AA79-4822-9EC9-984C4618B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wasn't implemented?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3803D5F-93AA-4DB7-B807-F250AFF60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558800" indent="-557213">
              <a:buSzPct val="45000"/>
              <a:buFont typeface="Wingdings" panose="05000000000000000000" pitchFamily="2" charset="2"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dirty="0"/>
              <a:t>Functionality to allow shifting of boards on page</a:t>
            </a:r>
          </a:p>
          <a:p>
            <a:pPr marL="558800" indent="-557213">
              <a:buClrTx/>
              <a:buSzTx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altLang="en-US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D44953A8-F21F-42DA-B373-49816BB75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5763"/>
            <a:ext cx="10079038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9E313EB-696E-469C-B9B4-413842FB5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The Main Idea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7B7412D-2DB8-4938-85E0-453D06691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Goal: Introduce a new analysis tool for Chess players based on data from Lichess API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Enable self-analysis of multiple games at once, side-by-side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86778E86-5F05-4A0E-98D2-1FCA05DDB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2743200"/>
            <a:ext cx="9069388" cy="12604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Any 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81306D95-708B-4EC7-8D0E-7D949E505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The Main Idea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5559426-B995-450D-BF8B-774BD21E4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Goal: Introduce a new web-based analysis tool for Chess players based on data from Lichess API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Enable self-analysis of multiple games at once, side-by-side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Search the games database from Lichess to capture up to 500 games at once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1F971BAB-D7B8-4371-A4A3-D62D8D5DD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Project Breakdown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5551C87-E039-4854-83F8-6304F7AE0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Two main parts: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3E7846-6D62-459D-8CCD-68D5C4EE0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Project Breakdown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23EF5C-D557-4864-BD11-798A485F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Two main parts: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Search functionality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AEBB747E-8E52-4934-B525-D0AAD985B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Project Breakdown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7268152-6434-42CE-AB3E-F8B8E2D11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Two main parts: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Search functionality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Board management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88A1A40-6B2D-4120-BB41-FA00D0139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Project Breakdown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66F54EC-7072-4922-A724-3B32F97ED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Two main parts: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Search functionality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Board management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Search involves: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Querying the Lichess API for data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Filtering data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Presenting results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Allow user to view the game on the page</a:t>
            </a:r>
          </a:p>
          <a:p>
            <a:pPr marL="863600" lvl="1" indent="-322263">
              <a:buClrTx/>
              <a:buSzPct val="75000"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533C63C-4806-46B5-82F8-BB7556BB0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Project Breakdown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FC310BE-EA0B-442D-BB6E-512110F2E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Board management involves: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Organizing the boards on the screen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Enabling individual and simultaneous control of board state</a:t>
            </a:r>
          </a:p>
          <a:p>
            <a:pPr marL="862013" lvl="1" indent="-322263">
              <a:buSzPct val="75000"/>
              <a:buFont typeface="Symbol" panose="05050102010706020507" pitchFamily="18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Add/Remove boards at will</a:t>
            </a:r>
          </a:p>
          <a:p>
            <a:pPr marL="863600" lvl="1" indent="-322263">
              <a:buClrTx/>
              <a:buSzPct val="75000"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34451</TotalTime>
  <Application>Microsoft Office PowerPoint</Application>
  <PresentationFormat>Custom</PresentationFormat>
  <Slides>30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Lichess Multi-Board Analysis Tool   a project by Andy Phillips, Hao Long Li, Brian Durkin, and Jason Fleshel</vt:lpstr>
      <vt:lpstr>The Main Idea</vt:lpstr>
      <vt:lpstr>The Main Idea</vt:lpstr>
      <vt:lpstr>The Main Idea</vt:lpstr>
      <vt:lpstr>Project Breakdown</vt:lpstr>
      <vt:lpstr>Project Breakdown</vt:lpstr>
      <vt:lpstr>Project Breakdown</vt:lpstr>
      <vt:lpstr>Project Breakdown</vt:lpstr>
      <vt:lpstr>Project Breakdown</vt:lpstr>
      <vt:lpstr>Project Breakdown</vt:lpstr>
      <vt:lpstr>Project Breakdown</vt:lpstr>
      <vt:lpstr>Responsibility Breakdown</vt:lpstr>
      <vt:lpstr>Responsibility Breakdown</vt:lpstr>
      <vt:lpstr>Responsibility Breakdown</vt:lpstr>
      <vt:lpstr>Responsibility Breakdown</vt:lpstr>
      <vt:lpstr>Impact of Team Changes</vt:lpstr>
      <vt:lpstr>Impact of Team Changes</vt:lpstr>
      <vt:lpstr>Impact of Team Changes</vt:lpstr>
      <vt:lpstr>Impact of Team Changes</vt:lpstr>
      <vt:lpstr>Impact of Team Changes</vt:lpstr>
      <vt:lpstr>Team Meeting and Communication</vt:lpstr>
      <vt:lpstr>Team Meeting and Communication</vt:lpstr>
      <vt:lpstr>Now for a brief demo!</vt:lpstr>
      <vt:lpstr>Skill Growth: Andy</vt:lpstr>
      <vt:lpstr>Skill Growth: Li</vt:lpstr>
      <vt:lpstr>Skill Growth: Brian</vt:lpstr>
      <vt:lpstr>Skill Growth: Jason</vt:lpstr>
      <vt:lpstr>What wasn't implemented?</vt:lpstr>
      <vt:lpstr>What wasn't implemented?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Lichess Multi-Board Analysis Tool   a project by Andy Phillips, Hao Long Li, Brian Durkin, and Jason Fleshel</dc:title>
  <cp:revision>54</cp:revision>
  <cp:lastPrinted>1601-01-01T00:00:00Z</cp:lastPrinted>
  <dcterms:created xsi:type="dcterms:W3CDTF">2021-11-28T18:41:28Z</dcterms:created>
  <dcterms:modified xsi:type="dcterms:W3CDTF">2021-11-30T01:24:43Z</dcterms:modified>
</cp:coreProperties>
</file>