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4e3307a1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4e3307a1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4e3307a1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4e3307a1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4e3307a1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4e3307a1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4e3307a1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4e3307a1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 Music Bot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Vision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FOR Discord Server </a:t>
            </a:r>
            <a:r>
              <a:rPr lang="en">
                <a:solidFill>
                  <a:schemeClr val="dk2"/>
                </a:solidFill>
              </a:rPr>
              <a:t>Subscribers</a:t>
            </a:r>
            <a:r>
              <a:rPr lang="en">
                <a:solidFill>
                  <a:schemeClr val="dk2"/>
                </a:solidFill>
              </a:rPr>
              <a:t> WHO want to listen to music The Discord Music Bot is a simple Discord Bot THAT will be able to play, pause, and skip videos by command UNLIKE listening to music via </a:t>
            </a:r>
            <a:r>
              <a:rPr lang="en">
                <a:solidFill>
                  <a:schemeClr val="dk2"/>
                </a:solidFill>
              </a:rPr>
              <a:t>separate</a:t>
            </a:r>
            <a:r>
              <a:rPr lang="en">
                <a:solidFill>
                  <a:schemeClr val="dk2"/>
                </a:solidFill>
              </a:rPr>
              <a:t> tabs (in the browser) or applications on a machine OUR PRODUCT will reduce context switching for those who want to listen to music while using Discord.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flipH="1">
            <a:off x="5407200" y="2340900"/>
            <a:ext cx="3736800" cy="28026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flipH="1">
            <a:off x="5407200" y="2340900"/>
            <a:ext cx="3736800" cy="28026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 flipH="1">
            <a:off x="5407200" y="2340900"/>
            <a:ext cx="3736800" cy="28026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Songyuan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 flipH="1">
            <a:off x="5407200" y="2340900"/>
            <a:ext cx="3736800" cy="28026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