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7FEC4-213A-4479-AAA4-42DF17F40077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BBE724-8434-4D21-B552-73241492B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739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BE724-8434-4D21-B552-73241492BCA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068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BE724-8434-4D21-B552-73241492BCA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765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1E0F-E658-43B6-819C-952A4CA13B7A}" type="datetime1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Objects Recognization Based on HOG with SVM, ChengChuZhao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EC25-CB1D-4DB1-87E8-E35C7E8374F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2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A425-D141-4752-8E97-CCE620CAF714}" type="datetime1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Objects Recognization Based on HOG with SVM, ChengChuZhao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EC25-CB1D-4DB1-87E8-E35C7E83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39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93142-8C63-4BEE-AD3E-0C1E7C5035E4}" type="datetime1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Objects Recognization Based on HOG with SVM, ChengChuZhao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EC25-CB1D-4DB1-87E8-E35C7E83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784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95CB-1460-436C-B93B-FBBE8118D391}" type="datetime1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Objects Recognization Based on HOG with SVM, ChengChuZhao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EC25-CB1D-4DB1-87E8-E35C7E8374F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9970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B630-D351-4641-9911-F466C3ABB772}" type="datetime1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Objects Recognization Based on HOG with SVM, ChengChuZhao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EC25-CB1D-4DB1-87E8-E35C7E83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661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27EFA-A1D1-48F1-9258-06D9FA6DF139}" type="datetime1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Objects Recognization Based on HOG with SVM, ChengChuZhao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EC25-CB1D-4DB1-87E8-E35C7E8374F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2845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A5CA-D31C-4587-AD69-887490C325AA}" type="datetime1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Objects Recognization Based on HOG with SVM, ChengChuZhao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EC25-CB1D-4DB1-87E8-E35C7E83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79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65FB-80C7-4D64-A573-86014FADA097}" type="datetime1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Objects Recognization Based on HOG with SVM, ChengChuZhao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EC25-CB1D-4DB1-87E8-E35C7E83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157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7435-46A9-4F5A-B4F3-42CB3F55A4DA}" type="datetime1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Objects Recognization Based on HOG with SVM, ChengChuZhao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EC25-CB1D-4DB1-87E8-E35C7E83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85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C6B0-EC3C-43AD-A894-DBFC45CD72A7}" type="datetime1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Objects Recognization Based on HOG with SVM, ChengChuZhao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EC25-CB1D-4DB1-87E8-E35C7E83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932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C370-9E82-4511-9B06-6CC8161EE01D}" type="datetime1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Objects Recognization Based on HOG with SVM, ChengChuZhao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EC25-CB1D-4DB1-87E8-E35C7E83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39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86DC-B4C6-4916-BAF6-AB45D7C78DF3}" type="datetime1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Objects Recognization Based on HOG with SVM, ChengChuZhao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EC25-CB1D-4DB1-87E8-E35C7E83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702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C11EC-C9CF-4893-A88D-A5F3B85C0B2C}" type="datetime1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Objects Recognization Based on HOG with SVM, ChengChuZhao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EC25-CB1D-4DB1-87E8-E35C7E83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71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8762-430C-4E05-B2E9-3E5635283912}" type="datetime1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Objects Recognization Based on HOG with SVM, ChengChuZhao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EC25-CB1D-4DB1-87E8-E35C7E83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24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C5DB-ED1F-4A5F-AE87-DF76B125E732}" type="datetime1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Objects Recognization Based on HOG with SVM, ChengChuZhao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EC25-CB1D-4DB1-87E8-E35C7E83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38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A6B0-2659-4F5C-93AB-A23855864101}" type="datetime1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Objects Recognization Based on HOG with SVM, ChengChuZhao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EC25-CB1D-4DB1-87E8-E35C7E83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43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2B36-B98A-4205-B4EE-94E579CC2038}" type="datetime1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Objects Recognization Based on HOG with SVM, ChengChuZhao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EC25-CB1D-4DB1-87E8-E35C7E83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10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4399C74-9BA4-4A24-9BEE-5CB9C86AC762}" type="datetime1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altLang="zh-CN" smtClean="0"/>
              <a:t>Objects Recognization Based on HOG with SVM, ChengChuZhao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FB8EC25-CB1D-4DB1-87E8-E35C7E83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749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eg"/><Relationship Id="rId7" Type="http://schemas.openxmlformats.org/officeDocument/2006/relationships/image" Target="../media/image7.jp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jpeg"/><Relationship Id="rId9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</a:rPr>
              <a:t> 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56" y="2582242"/>
            <a:ext cx="7749834" cy="4091114"/>
          </a:xfrm>
          <a:prstGeom prst="rect">
            <a:avLst/>
          </a:prstGeom>
        </p:spPr>
      </p:pic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1804737" y="261790"/>
            <a:ext cx="10202780" cy="365125"/>
          </a:xfrm>
        </p:spPr>
        <p:txBody>
          <a:bodyPr/>
          <a:lstStyle/>
          <a:p>
            <a:pPr algn="r"/>
            <a:r>
              <a:rPr lang="en-US" altLang="zh-CN" sz="2400" b="1" dirty="0" smtClean="0">
                <a:latin typeface="Calibri" panose="020F0502020204030204" pitchFamily="34" charset="0"/>
              </a:rPr>
              <a:t>CIS519 Final Project: Objects </a:t>
            </a:r>
            <a:r>
              <a:rPr lang="en-US" altLang="zh-CN" sz="2400" b="1" dirty="0" err="1">
                <a:latin typeface="Calibri" panose="020F0502020204030204" pitchFamily="34" charset="0"/>
              </a:rPr>
              <a:t>Recognization</a:t>
            </a:r>
            <a:r>
              <a:rPr lang="en-US" altLang="zh-CN" sz="2400" b="1" dirty="0">
                <a:latin typeface="Calibri" panose="020F0502020204030204" pitchFamily="34" charset="0"/>
              </a:rPr>
              <a:t> Based on HOG with </a:t>
            </a:r>
            <a:r>
              <a:rPr lang="en-US" altLang="zh-CN" sz="2400" b="1" dirty="0" smtClean="0">
                <a:latin typeface="Calibri" panose="020F0502020204030204" pitchFamily="34" charset="0"/>
              </a:rPr>
              <a:t>SVM</a:t>
            </a:r>
          </a:p>
          <a:p>
            <a:pPr algn="r"/>
            <a:r>
              <a:rPr lang="en-US" altLang="zh-CN" sz="2000" dirty="0" err="1" smtClean="0">
                <a:latin typeface="Calibri" panose="020F0502020204030204" pitchFamily="34" charset="0"/>
              </a:rPr>
              <a:t>Shangyi</a:t>
            </a:r>
            <a:r>
              <a:rPr lang="en-US" altLang="zh-CN" sz="2000" dirty="0" smtClean="0">
                <a:latin typeface="Calibri" panose="020F0502020204030204" pitchFamily="34" charset="0"/>
              </a:rPr>
              <a:t> Cheng </a:t>
            </a:r>
          </a:p>
          <a:p>
            <a:pPr algn="r"/>
            <a:r>
              <a:rPr lang="en-US" altLang="zh-CN" sz="2000" dirty="0" smtClean="0">
                <a:latin typeface="Calibri" panose="020F0502020204030204" pitchFamily="34" charset="0"/>
              </a:rPr>
              <a:t>Yao Chu </a:t>
            </a:r>
          </a:p>
          <a:p>
            <a:pPr algn="r"/>
            <a:r>
              <a:rPr lang="en-US" altLang="zh-CN" sz="2000" dirty="0" err="1" smtClean="0">
                <a:latin typeface="Calibri" panose="020F0502020204030204" pitchFamily="34" charset="0"/>
              </a:rPr>
              <a:t>Chenyang</a:t>
            </a:r>
            <a:r>
              <a:rPr lang="en-US" altLang="zh-CN" sz="2000" dirty="0" smtClean="0">
                <a:latin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</a:rPr>
              <a:t>Zhao</a:t>
            </a:r>
            <a:endParaRPr lang="zh-CN" altLang="en-US" sz="2000" dirty="0">
              <a:latin typeface="Calibri" panose="020F0502020204030204" pitchFamily="34" charset="0"/>
            </a:endParaRPr>
          </a:p>
          <a:p>
            <a:pPr algn="r"/>
            <a:endParaRPr lang="zh-CN" altLang="en-US" sz="2200" dirty="0">
              <a:latin typeface="Calibri" panose="020F050202020403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3"/>
          <a:stretch/>
        </p:blipFill>
        <p:spPr>
          <a:xfrm>
            <a:off x="137456" y="926439"/>
            <a:ext cx="8648700" cy="151597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37456" y="569139"/>
            <a:ext cx="4398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alibri" panose="020F0502020204030204" pitchFamily="34" charset="0"/>
              </a:rPr>
              <a:t>Task : </a:t>
            </a:r>
            <a:r>
              <a:rPr lang="en-US" altLang="zh-CN" sz="2000" b="1" dirty="0" smtClean="0">
                <a:latin typeface="Calibri" panose="020F0502020204030204" pitchFamily="34" charset="0"/>
              </a:rPr>
              <a:t>Ball Reorganization</a:t>
            </a:r>
            <a:endParaRPr lang="zh-CN" altLang="en-US" sz="2000" b="1" dirty="0">
              <a:latin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09230" y="2582242"/>
            <a:ext cx="3982770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alibri" panose="020F0502020204030204" pitchFamily="34" charset="0"/>
              </a:rPr>
              <a:t>Methodology:</a:t>
            </a:r>
          </a:p>
          <a:p>
            <a:r>
              <a:rPr lang="en-US" altLang="zh-CN" sz="1900" b="1" dirty="0" smtClean="0">
                <a:latin typeface="Calibri" panose="020F0502020204030204" pitchFamily="34" charset="0"/>
              </a:rPr>
              <a:t>Train: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Calibri" panose="020F0502020204030204" pitchFamily="34" charset="0"/>
              </a:rPr>
              <a:t>1. Select ROI manually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Calibri" panose="020F0502020204030204" pitchFamily="34" charset="0"/>
              </a:rPr>
              <a:t>2. Resize and apply HOG to get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Calibri" panose="020F0502020204030204" pitchFamily="34" charset="0"/>
              </a:rPr>
              <a:t>3. Use PCA to decrease dimension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Calibri" panose="020F0502020204030204" pitchFamily="34" charset="0"/>
              </a:rPr>
              <a:t>4. Train a SVM (Gaussian kernel)</a:t>
            </a:r>
          </a:p>
          <a:p>
            <a:r>
              <a:rPr lang="en-US" altLang="zh-CN" sz="1900" b="1" dirty="0" smtClean="0">
                <a:latin typeface="Calibri" panose="020F0502020204030204" pitchFamily="34" charset="0"/>
              </a:rPr>
              <a:t>Test: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Calibri" panose="020F0502020204030204" pitchFamily="34" charset="0"/>
              </a:rPr>
              <a:t>1. </a:t>
            </a:r>
            <a:r>
              <a:rPr lang="en-US" altLang="zh-CN" b="1" dirty="0" smtClean="0">
                <a:latin typeface="Calibri" panose="020F0502020204030204" pitchFamily="34" charset="0"/>
              </a:rPr>
              <a:t>Scan the image using different masks</a:t>
            </a:r>
            <a:endParaRPr lang="en-US" altLang="zh-CN" b="1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Calibri" panose="020F0502020204030204" pitchFamily="34" charset="0"/>
              </a:rPr>
              <a:t>2. </a:t>
            </a:r>
            <a:r>
              <a:rPr lang="en-US" altLang="zh-CN" b="1" dirty="0" smtClean="0">
                <a:latin typeface="Calibri" panose="020F0502020204030204" pitchFamily="34" charset="0"/>
              </a:rPr>
              <a:t>Repeat Step 2-3 in Train on the test image and make a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Calibri" panose="020F0502020204030204" pitchFamily="34" charset="0"/>
              </a:rPr>
              <a:t>3. Choose those with high confidence and intensity</a:t>
            </a:r>
            <a:endParaRPr lang="en-US" altLang="zh-CN" b="1" dirty="0">
              <a:latin typeface="Calibri" panose="020F0502020204030204" pitchFamily="34" charset="0"/>
            </a:endParaRPr>
          </a:p>
          <a:p>
            <a:endParaRPr lang="en-US" altLang="zh-CN" b="1" dirty="0">
              <a:latin typeface="Calibri" panose="020F0502020204030204" pitchFamily="34" charset="0"/>
            </a:endParaRPr>
          </a:p>
          <a:p>
            <a:endParaRPr lang="en-US" altLang="zh-CN" b="1" dirty="0">
              <a:latin typeface="Calibri" panose="020F0502020204030204" pitchFamily="34" charset="0"/>
            </a:endParaRPr>
          </a:p>
          <a:p>
            <a:endParaRPr lang="zh-CN" altLang="en-US" sz="19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70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22" y="2723014"/>
            <a:ext cx="2213124" cy="15069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397" y="2723014"/>
            <a:ext cx="2014440" cy="14988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22" y="4520283"/>
            <a:ext cx="1463290" cy="175990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8622" y="4210106"/>
            <a:ext cx="352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</a:rPr>
              <a:t>Successful Reorganization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622" y="6280186"/>
            <a:ext cx="497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</a:rPr>
              <a:t>False Positive and True Negative Results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7273" y="0"/>
            <a:ext cx="4398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alibri" panose="020F0502020204030204" pitchFamily="34" charset="0"/>
              </a:rPr>
              <a:t>Learning Curve</a:t>
            </a:r>
            <a:endParaRPr lang="zh-CN" altLang="en-US" sz="2400" b="1" dirty="0">
              <a:latin typeface="Calibri" panose="020F0502020204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21" y="482206"/>
            <a:ext cx="3429943" cy="258823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2680" y="2261349"/>
            <a:ext cx="4398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alibri" panose="020F0502020204030204" pitchFamily="34" charset="0"/>
              </a:rPr>
              <a:t>Ball </a:t>
            </a:r>
            <a:r>
              <a:rPr lang="en-US" altLang="zh-CN" sz="2400" b="1" dirty="0" err="1" smtClean="0">
                <a:latin typeface="Calibri" panose="020F0502020204030204" pitchFamily="34" charset="0"/>
              </a:rPr>
              <a:t>Recognization</a:t>
            </a:r>
            <a:endParaRPr lang="zh-CN" altLang="en-US" sz="2400" b="1" dirty="0">
              <a:latin typeface="Calibri" panose="020F050202020403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415" y="713039"/>
            <a:ext cx="2891202" cy="141533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31" y="4534433"/>
            <a:ext cx="2443653" cy="175381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4774" y="251374"/>
            <a:ext cx="5593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alibri" panose="020F0502020204030204" pitchFamily="34" charset="0"/>
              </a:rPr>
              <a:t>HOG Feature Visualization</a:t>
            </a:r>
            <a:endParaRPr lang="zh-CN" altLang="en-US" sz="2400" b="1" dirty="0">
              <a:latin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8" y="689027"/>
            <a:ext cx="4572250" cy="14900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361" y="2794067"/>
            <a:ext cx="2436674" cy="182750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361" y="4773393"/>
            <a:ext cx="2440675" cy="1830506"/>
          </a:xfrm>
          <a:prstGeom prst="rect">
            <a:avLst/>
          </a:prstGeom>
        </p:spPr>
      </p:pic>
      <p:sp>
        <p:nvSpPr>
          <p:cNvPr id="17" name="TextBox 14"/>
          <p:cNvSpPr txBox="1"/>
          <p:nvPr/>
        </p:nvSpPr>
        <p:spPr>
          <a:xfrm>
            <a:off x="4669361" y="2281718"/>
            <a:ext cx="4398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alibri" panose="020F0502020204030204" pitchFamily="34" charset="0"/>
              </a:rPr>
              <a:t>ROC Plots</a:t>
            </a:r>
            <a:endParaRPr lang="zh-CN" altLang="en-US" sz="2400" b="1" dirty="0">
              <a:latin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43"/>
          <a:stretch/>
        </p:blipFill>
        <p:spPr>
          <a:xfrm>
            <a:off x="7357681" y="3402610"/>
            <a:ext cx="4355783" cy="1527611"/>
          </a:xfrm>
          <a:prstGeom prst="rect">
            <a:avLst/>
          </a:prstGeom>
        </p:spPr>
      </p:pic>
      <p:sp>
        <p:nvSpPr>
          <p:cNvPr id="20" name="TextBox 14"/>
          <p:cNvSpPr txBox="1"/>
          <p:nvPr/>
        </p:nvSpPr>
        <p:spPr>
          <a:xfrm>
            <a:off x="7292200" y="3003458"/>
            <a:ext cx="4398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alibri" panose="020F0502020204030204" pitchFamily="34" charset="0"/>
              </a:rPr>
              <a:t>Confusion Matrix</a:t>
            </a:r>
            <a:endParaRPr lang="zh-CN" altLang="en-US" sz="2400" b="1" dirty="0">
              <a:latin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83521" y="5201545"/>
            <a:ext cx="36882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</a:rPr>
              <a:t>Further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Calibri" panose="020F0502020204030204" pitchFamily="34" charset="0"/>
              </a:rPr>
              <a:t>Larger Datasets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Calibri" panose="020F0502020204030204" pitchFamily="34" charset="0"/>
              </a:rPr>
              <a:t>Cascade Training</a:t>
            </a:r>
          </a:p>
          <a:p>
            <a:endParaRPr lang="en-US" sz="2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4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148</TotalTime>
  <Words>117</Words>
  <Application>Microsoft Office PowerPoint</Application>
  <PresentationFormat>宽屏</PresentationFormat>
  <Paragraphs>29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Century Gothic</vt:lpstr>
      <vt:lpstr>宋体</vt:lpstr>
      <vt:lpstr>幼圆</vt:lpstr>
      <vt:lpstr>Arial</vt:lpstr>
      <vt:lpstr>Calibri</vt:lpstr>
      <vt:lpstr>Wingdings 3</vt:lpstr>
      <vt:lpstr>Slice</vt:lpstr>
      <vt:lpstr> 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 Yao</dc:creator>
  <cp:lastModifiedBy>Shy Cheng</cp:lastModifiedBy>
  <cp:revision>67</cp:revision>
  <dcterms:created xsi:type="dcterms:W3CDTF">2014-12-09T01:54:59Z</dcterms:created>
  <dcterms:modified xsi:type="dcterms:W3CDTF">2014-12-09T05:01:21Z</dcterms:modified>
</cp:coreProperties>
</file>