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94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FEC4-213A-4479-AAA4-42DF17F4007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BE724-8434-4D21-B552-73241492B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3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BE724-8434-4D21-B552-73241492BC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6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BE724-8434-4D21-B552-73241492BC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6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1E0F-E658-43B6-819C-952A4CA13B7A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425-D141-4752-8E97-CCE620CAF714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9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3142-8C63-4BEE-AD3E-0C1E7C5035E4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8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95CB-1460-436C-B93B-FBBE8118D391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97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630-D351-4641-9911-F466C3ABB772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6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7EFA-A1D1-48F1-9258-06D9FA6DF139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84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A5CA-D31C-4587-AD69-887490C325AA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5FB-80C7-4D64-A573-86014FADA097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57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435-46A9-4F5A-B4F3-42CB3F55A4DA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5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C6B0-EC3C-43AD-A894-DBFC45CD72A7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C370-9E82-4511-9B06-6CC8161EE01D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86DC-B4C6-4916-BAF6-AB45D7C78DF3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0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1EC-C9CF-4893-A88D-A5F3B85C0B2C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1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8762-430C-4E05-B2E9-3E5635283912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C5DB-ED1F-4A5F-AE87-DF76B125E732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8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A6B0-2659-4F5C-93AB-A23855864101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3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B36-B98A-4205-B4EE-94E579CC2038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0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399C74-9BA4-4A24-9BEE-5CB9C86AC762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4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0" y="1848392"/>
            <a:ext cx="7560092" cy="39909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93801" y="316467"/>
            <a:ext cx="43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Task &amp; </a:t>
            </a:r>
            <a:r>
              <a:rPr lang="en-US" altLang="zh-CN" b="1" dirty="0"/>
              <a:t>Methodology</a:t>
            </a:r>
            <a:endParaRPr lang="zh-CN" altLang="en-US" b="1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0" y="6456780"/>
            <a:ext cx="7543800" cy="365125"/>
          </a:xfrm>
        </p:spPr>
        <p:txBody>
          <a:bodyPr/>
          <a:lstStyle/>
          <a:p>
            <a:r>
              <a:rPr lang="en-US" altLang="zh-CN" sz="1400" dirty="0" smtClean="0"/>
              <a:t>Objects </a:t>
            </a:r>
            <a:r>
              <a:rPr lang="en-US" altLang="zh-CN" sz="1400" dirty="0" err="1" smtClean="0"/>
              <a:t>Recognization</a:t>
            </a:r>
            <a:r>
              <a:rPr lang="en-US" altLang="zh-CN" sz="1400" dirty="0" smtClean="0"/>
              <a:t> Based on HOG with SVM, </a:t>
            </a:r>
            <a:r>
              <a:rPr lang="en-US" altLang="zh-CN" sz="1400" dirty="0" err="1" smtClean="0"/>
              <a:t>ChengChuZhao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87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6" y="2060852"/>
            <a:ext cx="2213124" cy="1506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8" y="3917204"/>
            <a:ext cx="2143489" cy="1577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71" y="2060852"/>
            <a:ext cx="2014440" cy="1498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09" y="3914917"/>
            <a:ext cx="1315836" cy="1582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8496" y="3545585"/>
            <a:ext cx="352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Successful Reorganization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585" y="5497477"/>
            <a:ext cx="497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 Positive and True Negative Results</a:t>
            </a:r>
            <a:endParaRPr lang="zh-CN" alt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8591" y="6492875"/>
            <a:ext cx="7543800" cy="365125"/>
          </a:xfrm>
        </p:spPr>
        <p:txBody>
          <a:bodyPr/>
          <a:lstStyle/>
          <a:p>
            <a:r>
              <a:rPr lang="en-US" altLang="zh-CN" sz="1400" smtClean="0"/>
              <a:t>Objects Recognization Based on HOG with SVM, ChengChuZhao</a:t>
            </a:r>
            <a:endParaRPr lang="zh-CN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793801" y="316467"/>
            <a:ext cx="43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Results &amp; Performance </a:t>
            </a:r>
            <a:r>
              <a:rPr lang="en-US" altLang="zh-CN" b="1" dirty="0"/>
              <a:t>Study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024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36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幼圆</vt:lpstr>
      <vt:lpstr>Calibri</vt:lpstr>
      <vt:lpstr>Century Gothic</vt:lpstr>
      <vt:lpstr>Wingdings 3</vt:lpstr>
      <vt:lpstr>Slice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Yao</dc:creator>
  <cp:lastModifiedBy>Chu Yao</cp:lastModifiedBy>
  <cp:revision>17</cp:revision>
  <dcterms:created xsi:type="dcterms:W3CDTF">2014-12-09T01:54:59Z</dcterms:created>
  <dcterms:modified xsi:type="dcterms:W3CDTF">2014-12-09T02:31:02Z</dcterms:modified>
</cp:coreProperties>
</file>