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Average-regular.fntdata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swald-bold.fntdata"/><Relationship Id="rId25" Type="http://schemas.openxmlformats.org/officeDocument/2006/relationships/slide" Target="slides/slide21.xml"/><Relationship Id="rId47" Type="http://schemas.openxmlformats.org/officeDocument/2006/relationships/font" Target="fonts/Oswald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d93206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d93206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74df30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74df30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e09e1e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e09e1e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e09e1e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e09e1e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d932066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d932066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d93206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d93206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d93206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d93206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d932066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d932066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d932066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d932066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d932066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d932066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d9320661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d9320661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Done. Discuss how it works for ten-fold image-classification.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9320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9320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d932066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d932066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d9320661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d9320661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d93206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d93206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d932066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d932066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d932066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d932066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d932066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d932066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dd932066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dd932066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d932066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d932066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d93206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d93206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d9320661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d9320661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932066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932066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d932066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dd932066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d9320661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d9320661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dd9320661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dd9320661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d9320661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d9320661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d932066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d932066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d932066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d932066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d932066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dd932066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dd9320661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dd9320661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dd9320661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dd932066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d932066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d932066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932066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932066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d9320661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d9320661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d9320661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d9320661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74df30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74df30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74df30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74df30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74df30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74df30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74df30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74df30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74df3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74df3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75" y="152400"/>
            <a:ext cx="409386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927375" y="4392900"/>
            <a:ext cx="20607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https://xkcd.com/1838/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50248"/>
          <a:stretch/>
        </p:blipFill>
        <p:spPr>
          <a:xfrm>
            <a:off x="2253125" y="126425"/>
            <a:ext cx="5338226" cy="49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 maybe not - NMDA spikes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95" y="1152475"/>
            <a:ext cx="329840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896950" y="4776675"/>
            <a:ext cx="3246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Larkum et al 2009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 then what does a neuron do?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75" y="1178475"/>
            <a:ext cx="5352725" cy="30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5896950" y="4776675"/>
            <a:ext cx="3246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Poirazi Brennon Mel, 2003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0" y="744575"/>
            <a:ext cx="8520600" cy="19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Perceptrons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(supervised) learning?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Suppose we have data points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), …,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(both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may be multivariate)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we see a new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we want to predict the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Implicitly, we are assuming there is an unknown function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y(x) = y.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 of useful functions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y(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= cat or dog,    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y(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audio signal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= sentence,    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y(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chess position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good move to make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approximate the intractable function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by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fitting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it with a family of easier-to-express functions.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first cut at learning - linear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easiest way to fit data: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Mean squared error (MSE) - a natural loss function: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25" y="1268400"/>
            <a:ext cx="12616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579" y="2222798"/>
            <a:ext cx="3350483" cy="7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first cut at learning - linear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easiest way to fit data: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Mean squared error (MSE) - a natural loss function: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just linear regression, and it can be solved exactly: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25" y="1268400"/>
            <a:ext cx="12616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175" y="3820525"/>
            <a:ext cx="22652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579" y="2222798"/>
            <a:ext cx="3350483" cy="7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Perceptrons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about binary classification?  I.e., if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y(x)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±1.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fit a function of the form: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Perceptron Learning Algorithm (details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 blackboard).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Always works if the data is actually linearly separable.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Otherwise may not work at all.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Best solution depends on a loss function.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325" y="2210100"/>
            <a:ext cx="190336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 perceptrons actually work?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 really, but sometimes surprisingly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It’s a good first cut.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rarely are data actually linearly separable.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23" y="476538"/>
            <a:ext cx="2774075" cy="41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 perceptrons actually work?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MNIST image dataset for classification of digits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Essentially the simplest deep learning test dataset.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Random performance (10 classes) is 10%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Perceptrons (trained by backpropagation) get ~93%.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is that possible?  High-dimensional input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d=784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here) makes it a bit easier.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625" y="346600"/>
            <a:ext cx="3078676" cy="23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CIS 700-004: Lecture 3M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neural nets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01/28/19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ctrTitle"/>
          </p:nvPr>
        </p:nvSpPr>
        <p:spPr>
          <a:xfrm>
            <a:off x="311700" y="744575"/>
            <a:ext cx="8520600" cy="18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Multilayer perceptrons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simplest thing that isn’t linear?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tried fitting linear functions.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about iterating linear functions?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300" y="2299925"/>
            <a:ext cx="24721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simplest thing that isn’t linear?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tried fitting linear functions.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about iterating linear functions?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Unfortunately, that’s still a linear function.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we want to iterate, we can alternate a simple nonlinear function    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(the nonlinear function is usually univariate and applied component-wise to vectors)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300" y="2299925"/>
            <a:ext cx="24721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300" y="3397450"/>
            <a:ext cx="1905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4275" y="3851950"/>
            <a:ext cx="389423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simplest thing that isn’t linear?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159300" y="1152475"/>
            <a:ext cx="87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generally, we can add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bias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terms: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function            is called a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multilayer perceptron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(MLP) or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fully-connected network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These are the most basic general-purpose “deep learning”-style neural networks.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63" y="1746050"/>
            <a:ext cx="72852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650" y="2278325"/>
            <a:ext cx="56153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bit like a biological neuron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Neurons have one output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They linearly integrate on their dendrites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They have a ReLU-like nonlinearity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they are hierarchically organized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a 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022275"/>
            <a:ext cx="81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one of the intermediate vectors.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neuron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one of the entries of a layer vector.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depth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the number of layers.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 a layer is the layer’s dimension.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weights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are the coefficients of the matrices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biases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are the terms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activation function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non-linearity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the function   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150" y="3062800"/>
            <a:ext cx="154750" cy="1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650" y="520341"/>
            <a:ext cx="3305075" cy="162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514" y="220100"/>
            <a:ext cx="2577277" cy="24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363" y="3955450"/>
            <a:ext cx="728527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deal with discrete output?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3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Often (e.g. in classification problems), the output will take on discrete values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Does an image show the digit 0, 1, etc?  (10 possibilities)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word comes next in a sentence?  (finite number of possible words)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simplest way to deal with this is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one-hot encoding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Then, the output of the network is a length-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vector if there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possible classes.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has the added advantage of essentially encoding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confidence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(or, alternatively, a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probability distribution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850" y="2448800"/>
            <a:ext cx="2200650" cy="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700" y="2632025"/>
            <a:ext cx="1021300" cy="2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3175" y="4344800"/>
            <a:ext cx="2733329" cy="2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deal with discrete output?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disadvantage of one-hot encoding is if there are a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lot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 possibilities.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also doesn’t capture information about structure in the outputs.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natural language processing (NLP), often Word2Vec representations are used instead (will be covered more later).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a 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Training</a:t>
            </a:r>
            <a:r>
              <a:rPr lang="en"/>
              <a:t> a network means changing the weights and biases to match the data.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generally done by some form of backpropagation - </a:t>
            </a:r>
            <a:r>
              <a:rPr lang="en"/>
              <a:t>calculating</a:t>
            </a:r>
            <a:r>
              <a:rPr lang="en"/>
              <a:t> the gradient of the loss with respect to the weights and biases.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weights and biases change along the gradient to decrease the loss.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Ingredients (more on these later):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Network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Initialization of weights and biases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Loss function (e.g. mean squared error)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Optimizer (e.g. SGD)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ctrTitle"/>
          </p:nvPr>
        </p:nvSpPr>
        <p:spPr>
          <a:xfrm>
            <a:off x="311700" y="744575"/>
            <a:ext cx="8520600" cy="18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Choices for the non-linearity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Course Announcements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HW0 is due on Wednesday at 11:59pm.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OH schedule is posted.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Reminder to make a private Piazza post if you'd like Canvas access to submit the homework as an auditor.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/>
        </p:nvSpPr>
        <p:spPr>
          <a:xfrm>
            <a:off x="5117900" y="368475"/>
            <a:ext cx="3714600" cy="176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fast computation.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Most common activation function.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resulting functions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N(x)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piecewise linear.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 actually differentiable everywhere, but this is okay.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of a problem is when the derivative is zero, “dead ReLU”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very unlikely for a ReLU to be “dead” for all inputs.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313" y="1152475"/>
            <a:ext cx="18887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650" y="368475"/>
            <a:ext cx="3600650" cy="16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Leaky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Fixes the problem of “dead ReLUs.”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 used very much in practice compared to ReLU.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525" y="1152475"/>
            <a:ext cx="388693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150" y="2852375"/>
            <a:ext cx="2720825" cy="17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“hyperbolic tangent”, often pronounced like “tanch”.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Smoothes out discontinuities.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to be more popular, replaced by ReLU.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461" y="1152475"/>
            <a:ext cx="1989075" cy="7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975" y="2758350"/>
            <a:ext cx="3373200" cy="2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sigmoid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Similar to tanh, but asymptotes to 0 and 1, instead of -1 and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Like tanh, used rarely nowadays.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449" y="1228674"/>
            <a:ext cx="2043100" cy="6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/>
        </p:nvSpPr>
        <p:spPr>
          <a:xfrm>
            <a:off x="5786650" y="2967900"/>
            <a:ext cx="2831700" cy="19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651" y="2982873"/>
            <a:ext cx="2831898" cy="18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Applied to an entire vector, not component-wise.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Entries of the output sum to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most common way to predict a probability distribution.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Typically used in the final layer of networks for classification tasks.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523" y="1228675"/>
            <a:ext cx="1892975" cy="7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function?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problem here? (if using backpropagation)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gradient is zero everywhere - gradient updates don’t do anything.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125" y="1152475"/>
            <a:ext cx="2377750" cy="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925" y="3328950"/>
            <a:ext cx="2904150" cy="15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deep network were actually linear?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if the activation function is linear?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overall network would be a linear transformation.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any learning algorithms might give different results.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Also, the resulting weight matrices would be factored into different layers.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sometimes as a simple case to prove results, and in some neuro models.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Various authors, esp.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Andrew Saxe, have considered these networks, but not really used in practice.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if a deep network were actually linear?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425" y="1249325"/>
            <a:ext cx="4423149" cy="361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ctrTitle"/>
          </p:nvPr>
        </p:nvSpPr>
        <p:spPr>
          <a:xfrm>
            <a:off x="311700" y="744575"/>
            <a:ext cx="8520600" cy="18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Loss functions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Mean squared error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Often used if the network is predicting a scalar.</a:t>
            </a:r>
            <a:endParaRPr/>
          </a:p>
        </p:txBody>
      </p:sp>
      <p:pic>
        <p:nvPicPr>
          <p:cNvPr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000" y="1316250"/>
            <a:ext cx="3962051" cy="7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744575"/>
            <a:ext cx="8520600" cy="18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Neuroscience of simple computations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Cross-entropy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942827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loss function for classification tasks.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measure of distance between two probability distributions.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classification, generally the target vector is one-hot encoded, which means that        is 1 where        belongs to class </a:t>
            </a:r>
            <a:r>
              <a:rPr i="1" lang="en"/>
              <a:t>j</a:t>
            </a:r>
            <a:r>
              <a:rPr lang="en"/>
              <a:t>, and is otherwise 0.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 careful</a:t>
            </a:r>
            <a:r>
              <a:rPr lang="en"/>
              <a:t> to apply cross-entropy loss only to probabilities! (e.g. after softmax)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PyTorch, softmax and cross-entropy can be applied in a single step.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Be careful </a:t>
            </a:r>
            <a:r>
              <a:rPr lang="en"/>
              <a:t>in that case not to apply it twice :)</a:t>
            </a:r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925" y="451502"/>
            <a:ext cx="4408301" cy="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125" y="2975400"/>
            <a:ext cx="277375" cy="1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150" y="2975399"/>
            <a:ext cx="253121" cy="1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Cosine 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similarity between directions of two vectors.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Often used in NLP contexts.  For example, the two vectors might be the frequencies of different words.</a:t>
            </a:r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25" y="1241775"/>
            <a:ext cx="3898150" cy="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Neural codes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175" y="497050"/>
            <a:ext cx="4313350" cy="44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Neural responses to inputs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33647" t="0"/>
          <a:stretch/>
        </p:blipFill>
        <p:spPr>
          <a:xfrm>
            <a:off x="311700" y="1300725"/>
            <a:ext cx="8291649" cy="27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6277950" y="4700475"/>
            <a:ext cx="3246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Guang, Armstrong, Foehring, 2015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Nonlinear (a bit)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996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474" y="1170125"/>
            <a:ext cx="39318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Linear integration within dendritic trees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77971" l="0" r="0" t="0"/>
          <a:stretch/>
        </p:blipFill>
        <p:spPr>
          <a:xfrm>
            <a:off x="1216700" y="1590350"/>
            <a:ext cx="6101576" cy="25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516050" y="4101875"/>
            <a:ext cx="683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50 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571725" y="4101875"/>
            <a:ext cx="683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 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896950" y="4776675"/>
            <a:ext cx="3246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Araya, Eisenthal, Yuste, 2006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Linear integration within dendritic trees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50925" l="5110" r="-5110" t="24075"/>
          <a:stretch/>
        </p:blipFill>
        <p:spPr>
          <a:xfrm>
            <a:off x="1076025" y="1281700"/>
            <a:ext cx="7075125" cy="33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