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74" r:id="rId7"/>
    <p:sldId id="262" r:id="rId8"/>
    <p:sldId id="263" r:id="rId9"/>
    <p:sldId id="265" r:id="rId10"/>
    <p:sldId id="267" r:id="rId11"/>
    <p:sldId id="268" r:id="rId12"/>
    <p:sldId id="270" r:id="rId13"/>
    <p:sldId id="264" r:id="rId14"/>
    <p:sldId id="273" r:id="rId15"/>
    <p:sldId id="269" r:id="rId16"/>
    <p:sldId id="275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C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35776-31D7-4423-ACA2-3AF1F8BEC1F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A1F4-5053-48F0-A69F-760A1CE9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3A1F4-5053-48F0-A69F-760A1CE9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3A1F4-5053-48F0-A69F-760A1CE94B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3A1F4-5053-48F0-A69F-760A1CE94B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Supervisor: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Sean Mondesire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Director  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Thomas University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228600"/>
            <a:ext cx="4157472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English Premier League Prediction Engine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SET</a:t>
            </a:r>
          </a:p>
        </p:txBody>
      </p:sp>
      <p:sp>
        <p:nvSpPr>
          <p:cNvPr id="5" name="AutoShape 2" descr="https://attachment.outlook.office.net/owa/BMalladi@STU.EDU/service.svc/s/GetAttachmentThumbnail?id=AAMkADM3OTMxYzAzLWZlMjQtNDI1Zi05ZWRmLWQ3NDY4ZjdlY2FiOABGAAAAAABBVSWYMez0SZSG2wVbUhI6BwA7UT7OinftQ6a3FXbECcGeAAAAAAEMAAA7UT7OinftQ6a3FXbECcGeAABHXMbDAAABEgAQAG0JmavfMTlKmXs7runZUs8%3D&amp;thumbnailType=2&amp;owa=outlook.office.com&amp;scriptVer=2018120302.03&amp;X-OWA-CANARY=rWg2zcFPVEqJ22_kh2oC4RCBEGkdXtYYC_-3PDiEzzjrwwW8Pg3_lJykIchUyLO0VJt3td9zBPM.&amp;token=eyJhbGciOiJSUzI1NiIsImtpZCI6IjA2MDBGOUY2NzQ2MjA3MzdFNzM0MDRFMjg3QzQ1QTgxOENCN0NFQjgiLCJ4NXQiOiJCZ0Q1OW5SaUJ6Zm5OQVRpaDhSYWdZeTN6cmciLCJ0eXAiOiJKV1QifQ.eyJ2ZXIiOiJFeGNoYW5nZS5DYWxsYmFjay5WMSIsImFwcGN0eHNlbmRlciI6Ik93YURvd25sb2FkQDkyZTA5ZGNlLTBmMzYtNDRjZS1hZmI1LTI4YTk2ODkzYTRjNyIsImFwcGN0eCI6IntcIm1zZXhjaHByb3RcIjpcIm93YVwiLFwicHJpbWFyeXNpZFwiOlwiUy0xLTUtMjEtMjY3NzA1MTQ0MC0zMjEwNzQwNDIyLTQwOTc1NTMxMjAtNzE4NTY3NlwiLFwicHVpZFwiOlwiMTE1MzgzNjI5NjkwMjkzNTM4M1wiLFwib2lkXCI6XCI5ZDI4YjM3NS0zZGJkLTRhOGQtYWI5OS1mODhmNGYzZDFlMTRcIixcInNjb3BlXCI6XCJPd2FEb3dubG9hZFwifSIsIm5iZiI6MTU0NDM5MDk1OSwiZXhwIjoxNTQ0MzkxNTU5LCJpc3MiOiIwMDAwMDAwMi0wMDAwLTBmZjEtY2UwMC0wMDAwMDAwMDAwMDBAOTJlMDlkY2UtMGYzNi00NGNlLWFmYjUtMjhhOTY4OTNhNGM3IiwiYXVkIjoiMDAwMDAwMDItMDAwMC0wZmYxLWNlMDAtMDAwMDAwMDAwMDAwL2F0dGFjaG1lbnQub3V0bG9vay5vZmZpY2UubmV0QDkyZTA5ZGNlLTBmMzYtNDRjZS1hZmI1LTI4YTk2ODkzYTRjNyJ9.XzFKcUSgcA2Lr_cgKAcpaLJy-pgooYy1RSBrGoELH841Qfq-LbV9GLZPaQvYexN-k3qVqJ-9BbkghVUyNU8l3U4NRAToPZ6kDxKNqijMfGJU8ds4ECyhSLznZ1Z4JE2QHWo59b94PqohYsvrUmKmkDPZeI3pdQm6VqnLHA4LTmYcQFJtS9t4HRxbe51oXZ9HMfkTr6IQ1Q4caJBTnBHb9XQpueHD6ydpnvq5bb_VtUrXIH70Io8AP7WsTYfbR2Ydjb6LdrmHIUgj5zvQC1MJLd4ilzB5Sh246nYKEguhmEJ1YjEPAL4_tqPnBj_8eU_0qkIjRj5NOGs52D9iY_Yxgg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goals production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38498"/>
            <a:ext cx="5410201" cy="3751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 production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4700588" cy="32591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Sets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machine learning –extreme boosting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Mining: linear regression analysis.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83707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029200"/>
          </a:xfrm>
        </p:spPr>
      </p:pic>
    </p:spTree>
    <p:extLst>
      <p:ext uri="{BB962C8B-B14F-4D97-AF65-F5344CB8AC3E}">
        <p14:creationId xmlns:p14="http://schemas.microsoft.com/office/powerpoint/2010/main" val="22247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Garcia, A. (2018). Premier League revenues hit record high $6.4 billion.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CNN Business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Retrieved April 19, 2018, from https://money.cnn.com/2018/04/19/news/companies/premier-league-record-revenue/index.html. 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Barnard, M., Dwyer, M.,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Wilsom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J., &amp; Winn, C. (2018).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Annual Review of Football Finance 2018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(pp. 1-36, Rep.) (D. Jones, T. Bridge, &amp; M. Green, Eds.). Manchester, UK: Deloitte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82000" cy="2514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Thank you for your attention!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members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Armando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Zapata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Camilo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Riviere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Bharath Malladi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and implementation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Dependent variables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Independent variables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 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1036637" lvl="2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PROJECT GOALS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model to predict soccer matches for the English Premier League (EPL) combining a linear regression model with machine learning.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707"/>
            <a:ext cx="7162800" cy="60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9600" y="53340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Data life cycle: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Design and implementation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approach for predicting the score.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learning approach is used for to get the result with good accuracy.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data mining techniques: Regression model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techniques: evolution computing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esign implementation: computer language R studio </a:t>
            </a:r>
            <a:r>
              <a:rPr lang="en-US" sz="2800" dirty="0" smtClean="0"/>
              <a:t>1.1.463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83707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constraints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Incorporate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from each team and map out the   desired output.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the right variables that increases the model’s accuracy.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3-week project also posed a limit in the team’s ability to explore other variables.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83707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Independent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Home team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goals/team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Away team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goals/team.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home shots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away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shots.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shots and shots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target, shooting accuracy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goals for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season.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oals conceded and in every match.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passes/passes matches.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Shorts on target/shooting accuracy.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 conceded/goals conceded/match.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83707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</a:t>
            </a:r>
            <a:r>
              <a:rPr lang="en-US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Match outcome.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(win, lose, or draw, and result)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972334"/>
            <a:ext cx="2143125" cy="1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352</Words>
  <Application>Microsoft Office PowerPoint</Application>
  <PresentationFormat>On-screen Show (4:3)</PresentationFormat>
  <Paragraphs>73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English Premier League Prediction Engine   </vt:lpstr>
      <vt:lpstr>Group members</vt:lpstr>
      <vt:lpstr>CONTENTS</vt:lpstr>
      <vt:lpstr>PROJECT GOALS</vt:lpstr>
      <vt:lpstr>PowerPoint Presentation</vt:lpstr>
      <vt:lpstr>Design and implementation </vt:lpstr>
      <vt:lpstr>Major constraints</vt:lpstr>
      <vt:lpstr>Independent variables </vt:lpstr>
      <vt:lpstr>Dependent Variables</vt:lpstr>
      <vt:lpstr>TRAINING SET</vt:lpstr>
      <vt:lpstr>Total goals production</vt:lpstr>
      <vt:lpstr>Goals production </vt:lpstr>
      <vt:lpstr>Model Sets Used</vt:lpstr>
      <vt:lpstr>Result</vt:lpstr>
      <vt:lpstr>        CONCLUSION</vt:lpstr>
      <vt:lpstr>References </vt:lpstr>
      <vt:lpstr>Thank you for your attention!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 Prediction Engine</dc:title>
  <dc:creator>BHARATH</dc:creator>
  <cp:lastModifiedBy>BHARATH</cp:lastModifiedBy>
  <cp:revision>93</cp:revision>
  <dcterms:created xsi:type="dcterms:W3CDTF">2006-08-16T00:00:00Z</dcterms:created>
  <dcterms:modified xsi:type="dcterms:W3CDTF">2018-12-10T00:16:49Z</dcterms:modified>
</cp:coreProperties>
</file>