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346" r:id="rId2"/>
    <p:sldId id="345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35" r:id="rId16"/>
    <p:sldId id="336" r:id="rId17"/>
    <p:sldId id="337" r:id="rId18"/>
    <p:sldId id="338" r:id="rId19"/>
    <p:sldId id="340" r:id="rId20"/>
    <p:sldId id="341" r:id="rId21"/>
    <p:sldId id="342" r:id="rId22"/>
    <p:sldId id="343" r:id="rId23"/>
    <p:sldId id="344" r:id="rId2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B0F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>
        <p:scale>
          <a:sx n="101" d="100"/>
          <a:sy n="101" d="100"/>
        </p:scale>
        <p:origin x="-19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OpenGL API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</a:t>
            </a:r>
            <a:r>
              <a:rPr lang="en-US" dirty="0" smtClean="0"/>
              <a:t>Fall 2012</a:t>
            </a:r>
            <a:endParaRPr lang="en-US" dirty="0"/>
          </a:p>
        </p:txBody>
      </p:sp>
      <p:pic>
        <p:nvPicPr>
          <p:cNvPr id="5" name="Picture 4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8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8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1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en-US" dirty="0" smtClean="0"/>
              <a:t>Today: OpenGL shaders and uniforms</a:t>
            </a:r>
          </a:p>
          <a:p>
            <a:r>
              <a:rPr lang="en-US" dirty="0" smtClean="0"/>
              <a:t>Later: efficient buffer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16642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using GL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4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4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9994</TotalTime>
  <Words>1260</Words>
  <Application>Microsoft Office PowerPoint</Application>
  <PresentationFormat>On-screen Show (4:3)</PresentationFormat>
  <Paragraphs>324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Pixel</vt:lpstr>
      <vt:lpstr>The OpenGL API</vt:lpstr>
      <vt:lpstr>Agenda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Cozzi, Patrick</cp:lastModifiedBy>
  <cp:revision>116</cp:revision>
  <cp:lastPrinted>2012-02-19T23:03:55Z</cp:lastPrinted>
  <dcterms:created xsi:type="dcterms:W3CDTF">2011-01-14T02:17:40Z</dcterms:created>
  <dcterms:modified xsi:type="dcterms:W3CDTF">2012-11-14T19:43:30Z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