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421" r:id="rId2"/>
    <p:sldId id="423" r:id="rId3"/>
    <p:sldId id="426" r:id="rId4"/>
    <p:sldId id="427" r:id="rId5"/>
    <p:sldId id="428" r:id="rId6"/>
    <p:sldId id="375" r:id="rId7"/>
    <p:sldId id="429" r:id="rId8"/>
    <p:sldId id="424" r:id="rId9"/>
    <p:sldId id="425" r:id="rId1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008000"/>
    <a:srgbClr val="FFFF99"/>
    <a:srgbClr val="FF9933"/>
    <a:srgbClr val="D9D9D9"/>
    <a:srgbClr val="E7F4BE"/>
    <a:srgbClr val="CCCCE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 autoAdjust="0"/>
    <p:restoredTop sz="81829" autoAdjust="0"/>
  </p:normalViewPr>
  <p:slideViewPr>
    <p:cSldViewPr>
      <p:cViewPr>
        <p:scale>
          <a:sx n="50" d="100"/>
          <a:sy n="50" d="100"/>
        </p:scale>
        <p:origin x="-2046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9FBA4859-73B5-488B-BB24-F58F63069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44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1F529FE-D620-46C3-85AB-7D3BFC9B5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53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9C4CAF-98CE-4B4B-B10E-3F0FC7A6A02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0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A5F24-E4B1-4144-BEBC-10B166997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0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68CC2-956E-45DE-9A63-8656C1861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2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6B4DD-8C3E-4916-AFF6-635E59F8F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91E71-0304-44EC-9C02-17D54F455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2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1FB66-E5B5-4331-834C-17A2D5D6A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3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D1EFB-EC74-4F8D-B419-19CC87CAD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1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74962-38EE-4350-8470-D28BDA59A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B322A-C5E6-49F5-87D8-45A3EDE1D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1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51E37-8EB0-459B-BBCD-BC5F7696B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9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1A505-4DDB-45AD-9EBD-2B31CCB3B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64E7C-A96C-4E7F-9D31-F66EBF6CC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2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5FBB0AAF-5531-4F2F-B1A2-A630B0E71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lsl.heroku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is565-fall-2012.github.com/lectures/11-28-Hackathon/HelloWorld.gls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quilezles.org/www/articles/distfunctions/distfunctions.htm" TargetMode="External"/><Relationship Id="rId5" Type="http://schemas.openxmlformats.org/officeDocument/2006/relationships/hyperlink" Target="http://mrdoob.com/projects/glsl_sandbox/" TargetMode="External"/><Relationship Id="rId4" Type="http://schemas.openxmlformats.org/officeDocument/2006/relationships/hyperlink" Target="http://cis565-fall-2012.github.com/lectures/11-28-Hackathon/Noise.gls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l.org/sdk/docs/mangls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lsl.heroku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1828800"/>
            <a:ext cx="6858000" cy="2209800"/>
          </a:xfrm>
        </p:spPr>
        <p:txBody>
          <a:bodyPr/>
          <a:lstStyle/>
          <a:p>
            <a:r>
              <a:rPr lang="en-US" sz="4600" dirty="0" smtClean="0"/>
              <a:t>GLSL Sandbox </a:t>
            </a:r>
            <a:r>
              <a:rPr lang="en-US" sz="4600" dirty="0" err="1" smtClean="0"/>
              <a:t>Hackathon</a:t>
            </a:r>
            <a:endParaRPr lang="en-US" sz="46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648200"/>
            <a:ext cx="60198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CIS 565 - </a:t>
            </a:r>
            <a:r>
              <a:rPr lang="en-US" sz="2800" dirty="0" smtClean="0"/>
              <a:t>Fall 2012</a:t>
            </a:r>
            <a:endParaRPr lang="en-US" sz="2800" dirty="0"/>
          </a:p>
        </p:txBody>
      </p:sp>
      <p:pic>
        <p:nvPicPr>
          <p:cNvPr id="11" name="Picture 10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WebG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945188"/>
            <a:ext cx="1958975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41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51037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Monday 12/03</a:t>
            </a:r>
          </a:p>
          <a:p>
            <a:pPr lvl="1"/>
            <a:r>
              <a:rPr lang="en-US" dirty="0" smtClean="0"/>
              <a:t>Final project midpoint presentations</a:t>
            </a:r>
          </a:p>
          <a:p>
            <a:pPr lvl="2"/>
            <a:r>
              <a:rPr lang="en-US" dirty="0" smtClean="0"/>
              <a:t>Seven minutes</a:t>
            </a:r>
          </a:p>
          <a:p>
            <a:pPr lvl="2"/>
            <a:r>
              <a:rPr lang="en-US" dirty="0" smtClean="0"/>
              <a:t>Demonstrate working code (videos, images, …)</a:t>
            </a:r>
          </a:p>
          <a:p>
            <a:pPr lvl="2"/>
            <a:r>
              <a:rPr lang="en-US" dirty="0" smtClean="0"/>
              <a:t>Post on your blog before class</a:t>
            </a:r>
          </a:p>
          <a:p>
            <a:pPr lvl="2"/>
            <a:r>
              <a:rPr lang="en-US" dirty="0" smtClean="0"/>
              <a:t>25% of the project grade.  Email your grade to Karl after class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Reminder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4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Hackathon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something awesome in the </a:t>
            </a:r>
            <a:r>
              <a:rPr lang="en-US" dirty="0" smtClean="0">
                <a:hlinkClick r:id="rId2"/>
              </a:rPr>
              <a:t>GLSL Sandbox</a:t>
            </a:r>
            <a:r>
              <a:rPr lang="en-US" dirty="0"/>
              <a:t>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in the next five hours</a:t>
            </a:r>
          </a:p>
          <a:p>
            <a:r>
              <a:rPr lang="en-US" dirty="0" smtClean="0"/>
              <a:t>Theme</a:t>
            </a:r>
          </a:p>
          <a:p>
            <a:pPr lvl="1"/>
            <a:r>
              <a:rPr lang="en-US" dirty="0" smtClean="0"/>
              <a:t>Two triangles (or even one) is all we need</a:t>
            </a:r>
          </a:p>
          <a:p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Ray tracing</a:t>
            </a:r>
          </a:p>
          <a:p>
            <a:pPr lvl="1"/>
            <a:r>
              <a:rPr lang="en-US" dirty="0" smtClean="0"/>
              <a:t>Ray marching distance fields</a:t>
            </a:r>
          </a:p>
          <a:p>
            <a:pPr lvl="1"/>
            <a:r>
              <a:rPr lang="en-US" dirty="0" smtClean="0"/>
              <a:t>Procedural shading with noise, e.g., water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9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r>
              <a:rPr lang="en-US" dirty="0" smtClean="0"/>
              <a:t>Starter code</a:t>
            </a:r>
          </a:p>
          <a:p>
            <a:pPr lvl="1"/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cis565-fall-2012.github.com/lectures/11-28-Hackathon/HelloWorld.glsl</a:t>
            </a:r>
            <a:endParaRPr lang="en-US" sz="1600" dirty="0" smtClean="0"/>
          </a:p>
          <a:p>
            <a:r>
              <a:rPr lang="en-US" dirty="0" smtClean="0"/>
              <a:t>Noise functions</a:t>
            </a:r>
            <a:endParaRPr lang="en-US" dirty="0"/>
          </a:p>
          <a:p>
            <a:pPr lvl="1"/>
            <a:r>
              <a:rPr lang="en-US" sz="1600" dirty="0">
                <a:hlinkClick r:id="rId4"/>
              </a:rPr>
              <a:t>http</a:t>
            </a:r>
            <a:r>
              <a:rPr lang="en-US" sz="1600" dirty="0" smtClean="0">
                <a:hlinkClick r:id="rId4"/>
              </a:rPr>
              <a:t>://cis565-fall-2012.github.com/lectures/11-28-Hackathon/Noise.glsl</a:t>
            </a:r>
            <a:r>
              <a:rPr lang="en-US" sz="1600" dirty="0" smtClean="0"/>
              <a:t> </a:t>
            </a:r>
          </a:p>
          <a:p>
            <a:r>
              <a:rPr lang="en-US" dirty="0" smtClean="0"/>
              <a:t>Ray Marching</a:t>
            </a:r>
            <a:endParaRPr lang="en-US" dirty="0"/>
          </a:p>
          <a:p>
            <a:pPr lvl="1"/>
            <a:r>
              <a:rPr lang="en-US" sz="1600" dirty="0" smtClean="0">
                <a:hlinkClick r:id="rId5"/>
              </a:rPr>
              <a:t>Example</a:t>
            </a:r>
            <a:r>
              <a:rPr lang="en-US" sz="1600" dirty="0" smtClean="0"/>
              <a:t> from Mr. </a:t>
            </a:r>
            <a:r>
              <a:rPr lang="en-US" sz="1600" dirty="0" err="1" smtClean="0"/>
              <a:t>Doob</a:t>
            </a:r>
            <a:endParaRPr lang="en-US" sz="1600" dirty="0"/>
          </a:p>
          <a:p>
            <a:pPr lvl="1"/>
            <a:r>
              <a:rPr lang="en-US" sz="1600" dirty="0" smtClean="0">
                <a:hlinkClick r:id="rId6"/>
              </a:rPr>
              <a:t>Reference</a:t>
            </a:r>
            <a:r>
              <a:rPr lang="en-US" sz="1600" dirty="0" smtClean="0"/>
              <a:t> from </a:t>
            </a:r>
            <a:r>
              <a:rPr lang="en-US" sz="1600" dirty="0" err="1" smtClean="0"/>
              <a:t>Inigo</a:t>
            </a:r>
            <a:r>
              <a:rPr lang="en-US" sz="1600" dirty="0" smtClean="0"/>
              <a:t> </a:t>
            </a:r>
            <a:r>
              <a:rPr lang="en-US" sz="1600" dirty="0" err="1" smtClean="0"/>
              <a:t>Quilez</a:t>
            </a:r>
            <a:endParaRPr lang="en-US" sz="1600" dirty="0"/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4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GLSL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GLSL Reference</a:t>
            </a:r>
          </a:p>
          <a:p>
            <a:pPr lvl="1"/>
            <a:r>
              <a:rPr lang="en-US" dirty="0">
                <a:hlinkClick r:id="rId2"/>
              </a:rPr>
              <a:t>http://www.opengl.org/sdk/docs/manglsl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OpenGL Insights</a:t>
            </a:r>
          </a:p>
          <a:p>
            <a:pPr lvl="1"/>
            <a:r>
              <a:rPr lang="en-US" dirty="0" smtClean="0"/>
              <a:t>Chapter 7 – Procedural Textures in GLSL</a:t>
            </a:r>
          </a:p>
          <a:p>
            <a:r>
              <a:rPr lang="en-US" dirty="0" smtClean="0"/>
              <a:t>The Orange Book</a:t>
            </a:r>
          </a:p>
          <a:p>
            <a:pPr lvl="1"/>
            <a:r>
              <a:rPr lang="en-US" dirty="0" smtClean="0"/>
              <a:t>Chapter 11 – Procedural Texture Shaders</a:t>
            </a:r>
          </a:p>
          <a:p>
            <a:r>
              <a:rPr lang="en-US" dirty="0" smtClean="0"/>
              <a:t>Graphics Shaders</a:t>
            </a:r>
          </a:p>
          <a:p>
            <a:pPr lvl="1"/>
            <a:r>
              <a:rPr lang="en-US" dirty="0" smtClean="0"/>
              <a:t>Chapter 9 -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6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6pm – Kickoff</a:t>
            </a:r>
          </a:p>
          <a:p>
            <a:r>
              <a:rPr lang="en-US" dirty="0" smtClean="0"/>
              <a:t>9pm – Snacks</a:t>
            </a:r>
          </a:p>
          <a:p>
            <a:pPr lvl="1"/>
            <a:r>
              <a:rPr lang="en-US" dirty="0" smtClean="0"/>
              <a:t>Code must be public by 9pm</a:t>
            </a:r>
          </a:p>
          <a:p>
            <a:r>
              <a:rPr lang="en-US" dirty="0" smtClean="0"/>
              <a:t>11pm – Email link to your code to Karl</a:t>
            </a:r>
          </a:p>
          <a:p>
            <a:pPr lvl="1"/>
            <a:r>
              <a:rPr lang="en-US" dirty="0" smtClean="0"/>
              <a:t>Practice your demo</a:t>
            </a:r>
          </a:p>
          <a:p>
            <a:r>
              <a:rPr lang="en-US" dirty="0" smtClean="0"/>
              <a:t>11:15pm – Two-minute demos</a:t>
            </a:r>
          </a:p>
          <a:p>
            <a:pPr lvl="1"/>
            <a:r>
              <a:rPr lang="en-US" dirty="0" smtClean="0"/>
              <a:t>Followed by prizes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 the GLSL Sandbox </a:t>
            </a:r>
            <a:r>
              <a:rPr lang="en-US" dirty="0" smtClean="0">
                <a:hlinkClick r:id="rId2"/>
              </a:rPr>
              <a:t>gallery</a:t>
            </a:r>
            <a:r>
              <a:rPr lang="en-US" dirty="0" smtClean="0"/>
              <a:t> for ideas</a:t>
            </a:r>
          </a:p>
          <a:p>
            <a:r>
              <a:rPr lang="en-US" dirty="0" smtClean="0"/>
              <a:t>Fork anything (including other students work)</a:t>
            </a:r>
          </a:p>
          <a:p>
            <a:pPr lvl="1"/>
            <a:r>
              <a:rPr lang="en-US" dirty="0" smtClean="0"/>
              <a:t>Credit all third-party code</a:t>
            </a:r>
          </a:p>
          <a:p>
            <a:pPr lvl="1"/>
            <a:r>
              <a:rPr lang="en-US" dirty="0" smtClean="0"/>
              <a:t>You must demo the original and your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8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Prizes</a:t>
            </a:r>
            <a:endParaRPr lang="en-US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Place</a:t>
            </a:r>
          </a:p>
          <a:p>
            <a:pPr lvl="1"/>
            <a:r>
              <a:rPr lang="en-US" dirty="0" smtClean="0"/>
              <a:t>OpenGL Insights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and 3</a:t>
            </a:r>
            <a:r>
              <a:rPr lang="en-US" baseline="30000" dirty="0" smtClean="0"/>
              <a:t>rd</a:t>
            </a:r>
            <a:r>
              <a:rPr lang="en-US" dirty="0" smtClean="0"/>
              <a:t> Place</a:t>
            </a:r>
          </a:p>
          <a:p>
            <a:pPr lvl="1"/>
            <a:r>
              <a:rPr lang="en-US" dirty="0" smtClean="0"/>
              <a:t>Cesium tee-shirts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28" name="Picture 4" descr="OpenGL Insights Front C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927" y="609600"/>
            <a:ext cx="2314257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328" y="3962399"/>
            <a:ext cx="3304856" cy="2117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8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Judging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student gets 100 points</a:t>
            </a:r>
          </a:p>
          <a:p>
            <a:r>
              <a:rPr lang="en-US" dirty="0" smtClean="0"/>
              <a:t>Assign each project any amount of points</a:t>
            </a:r>
          </a:p>
          <a:p>
            <a:pPr lvl="1"/>
            <a:r>
              <a:rPr lang="en-US" dirty="0" smtClean="0"/>
              <a:t>Except for your own</a:t>
            </a:r>
          </a:p>
          <a:p>
            <a:pPr lvl="1"/>
            <a:r>
              <a:rPr lang="en-US" dirty="0" smtClean="0"/>
              <a:t>Don’t be cheap and give everyone a zero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42450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22187</TotalTime>
  <Words>251</Words>
  <Application>Microsoft Office PowerPoint</Application>
  <PresentationFormat>On-screen Show (4:3)</PresentationFormat>
  <Paragraphs>68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Pixel</vt:lpstr>
      <vt:lpstr>GLSL Sandbox Hackathon</vt:lpstr>
      <vt:lpstr>Reminder</vt:lpstr>
      <vt:lpstr>Hackathon</vt:lpstr>
      <vt:lpstr>Resources</vt:lpstr>
      <vt:lpstr>GLSL Resources</vt:lpstr>
      <vt:lpstr>Schedule</vt:lpstr>
      <vt:lpstr>Forking</vt:lpstr>
      <vt:lpstr>Prizes</vt:lpstr>
      <vt:lpstr>Judging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490</cp:revision>
  <cp:lastPrinted>2012-11-26T17:49:29Z</cp:lastPrinted>
  <dcterms:created xsi:type="dcterms:W3CDTF">2011-01-14T02:17:40Z</dcterms:created>
  <dcterms:modified xsi:type="dcterms:W3CDTF">2012-11-28T22:10:40Z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