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421" r:id="rId2"/>
    <p:sldId id="423" r:id="rId3"/>
    <p:sldId id="426" r:id="rId4"/>
    <p:sldId id="427" r:id="rId5"/>
    <p:sldId id="428" r:id="rId6"/>
    <p:sldId id="375" r:id="rId7"/>
    <p:sldId id="429" r:id="rId8"/>
    <p:sldId id="424" r:id="rId9"/>
    <p:sldId id="425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1829" autoAdjust="0"/>
  </p:normalViewPr>
  <p:slideViewPr>
    <p:cSldViewPr>
      <p:cViewPr>
        <p:scale>
          <a:sx n="50" d="100"/>
          <a:sy n="50" d="100"/>
        </p:scale>
        <p:origin x="-2046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lsl.heroku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s565-fall-2012.github.com/lectures/11-28-Hackathon/HelloWorld.gls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quilezles.org/www/articles/distfunctions/distfunctions.htm" TargetMode="External"/><Relationship Id="rId4" Type="http://schemas.openxmlformats.org/officeDocument/2006/relationships/hyperlink" Target="http://cis565-fall-2012.github.com/lectures/11-28-Hackathon/Noise.gls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sdk/docs/mangls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lsl.heroku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GLSL Sandbox </a:t>
            </a:r>
            <a:r>
              <a:rPr lang="en-US" sz="4600" dirty="0" err="1" smtClean="0"/>
              <a:t>Hackathon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648200"/>
            <a:ext cx="6019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2012</a:t>
            </a:r>
            <a:endParaRPr lang="en-US" sz="2800" dirty="0"/>
          </a:p>
        </p:txBody>
      </p:sp>
      <p:pic>
        <p:nvPicPr>
          <p:cNvPr id="11" name="Picture 10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Web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Monday 12/03</a:t>
            </a:r>
          </a:p>
          <a:p>
            <a:pPr lvl="1"/>
            <a:r>
              <a:rPr lang="en-US" dirty="0" smtClean="0"/>
              <a:t>Final project midpoint presentations</a:t>
            </a:r>
          </a:p>
          <a:p>
            <a:pPr lvl="2"/>
            <a:r>
              <a:rPr lang="en-US" dirty="0" smtClean="0"/>
              <a:t>Seven minutes</a:t>
            </a:r>
          </a:p>
          <a:p>
            <a:pPr lvl="2"/>
            <a:r>
              <a:rPr lang="en-US" dirty="0" smtClean="0"/>
              <a:t>Demonstrate working code (videos, images, …)</a:t>
            </a:r>
          </a:p>
          <a:p>
            <a:pPr lvl="2"/>
            <a:r>
              <a:rPr lang="en-US" dirty="0" smtClean="0"/>
              <a:t>Post on your blog before class</a:t>
            </a:r>
          </a:p>
          <a:p>
            <a:pPr lvl="2"/>
            <a:r>
              <a:rPr lang="en-US" dirty="0" smtClean="0"/>
              <a:t>25% of the project grade.  Email your grade to Karl after class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something awesome in the </a:t>
            </a:r>
            <a:r>
              <a:rPr lang="en-US" dirty="0" smtClean="0">
                <a:hlinkClick r:id="rId2"/>
              </a:rPr>
              <a:t>GLSL Sandbox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in the next five hours</a:t>
            </a:r>
          </a:p>
          <a:p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Two triangles (or even one) is all we need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Ray </a:t>
            </a:r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Ray </a:t>
            </a:r>
            <a:r>
              <a:rPr lang="en-US" dirty="0" smtClean="0"/>
              <a:t>marching distance fields</a:t>
            </a:r>
          </a:p>
          <a:p>
            <a:pPr lvl="1"/>
            <a:r>
              <a:rPr lang="en-US" dirty="0" smtClean="0"/>
              <a:t>Procedural shading with noise, e.g., water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 smtClean="0"/>
              <a:t>Starter code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cis565-fall-2012.github.com/lectures/11-28-Hackathon/HelloWorld.glsl</a:t>
            </a:r>
            <a:endParaRPr lang="en-US" sz="1600" dirty="0" smtClean="0"/>
          </a:p>
          <a:p>
            <a:r>
              <a:rPr lang="en-US" dirty="0" smtClean="0"/>
              <a:t>Noise functions</a:t>
            </a:r>
            <a:endParaRPr lang="en-US" dirty="0"/>
          </a:p>
          <a:p>
            <a:pPr lvl="1"/>
            <a:r>
              <a:rPr lang="en-US" sz="1600" dirty="0">
                <a:hlinkClick r:id="rId4"/>
              </a:rPr>
              <a:t>http</a:t>
            </a:r>
            <a:r>
              <a:rPr lang="en-US" sz="1600" dirty="0" smtClean="0">
                <a:hlinkClick r:id="rId4"/>
              </a:rPr>
              <a:t>://cis565-fall-2012.github.com/lectures/11-28-Hackathon/Noise.glsl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Ray Marching</a:t>
            </a:r>
            <a:endParaRPr lang="en-US" dirty="0"/>
          </a:p>
          <a:p>
            <a:pPr lvl="1"/>
            <a:r>
              <a:rPr lang="en-US" sz="1600" dirty="0" smtClean="0">
                <a:hlinkClick r:id="rId5"/>
              </a:rPr>
              <a:t>Reference</a:t>
            </a:r>
            <a:r>
              <a:rPr lang="en-US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 err="1" smtClean="0"/>
              <a:t>Inigo</a:t>
            </a:r>
            <a:r>
              <a:rPr lang="en-US" sz="1600" dirty="0" smtClean="0"/>
              <a:t> </a:t>
            </a:r>
            <a:r>
              <a:rPr lang="en-US" sz="1600" dirty="0" err="1" smtClean="0"/>
              <a:t>Quilez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GLSL Reference</a:t>
            </a:r>
          </a:p>
          <a:p>
            <a:pPr lvl="1"/>
            <a:r>
              <a:rPr lang="en-US" dirty="0">
                <a:hlinkClick r:id="rId2"/>
              </a:rPr>
              <a:t>http://www.opengl.org/sdk/docs/manglsl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OpenGL Insights</a:t>
            </a:r>
          </a:p>
          <a:p>
            <a:pPr lvl="1"/>
            <a:r>
              <a:rPr lang="en-US" dirty="0" smtClean="0"/>
              <a:t>Chapter 7 – Procedural Textures in GLSL</a:t>
            </a:r>
          </a:p>
          <a:p>
            <a:r>
              <a:rPr lang="en-US" dirty="0" smtClean="0"/>
              <a:t>The Orange Book</a:t>
            </a:r>
          </a:p>
          <a:p>
            <a:pPr lvl="1"/>
            <a:r>
              <a:rPr lang="en-US" dirty="0" smtClean="0"/>
              <a:t>Chapter 11 – Procedural Texture Shaders</a:t>
            </a:r>
          </a:p>
          <a:p>
            <a:r>
              <a:rPr lang="en-US" dirty="0" smtClean="0"/>
              <a:t>Graphics Shaders</a:t>
            </a:r>
          </a:p>
          <a:p>
            <a:pPr lvl="1"/>
            <a:r>
              <a:rPr lang="en-US" dirty="0" smtClean="0"/>
              <a:t>Chapter 9 -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6pm – Kickoff</a:t>
            </a:r>
          </a:p>
          <a:p>
            <a:r>
              <a:rPr lang="en-US" dirty="0" smtClean="0"/>
              <a:t>9pm – Snacks</a:t>
            </a:r>
          </a:p>
          <a:p>
            <a:pPr lvl="1"/>
            <a:r>
              <a:rPr lang="en-US" dirty="0" smtClean="0"/>
              <a:t>Code must be public by 9pm</a:t>
            </a:r>
          </a:p>
          <a:p>
            <a:r>
              <a:rPr lang="en-US" dirty="0" smtClean="0"/>
              <a:t>11pm – Email link to your code to Karl</a:t>
            </a:r>
          </a:p>
          <a:p>
            <a:pPr lvl="1"/>
            <a:r>
              <a:rPr lang="en-US" dirty="0" smtClean="0"/>
              <a:t>Practice your demo</a:t>
            </a:r>
          </a:p>
          <a:p>
            <a:r>
              <a:rPr lang="en-US" dirty="0" smtClean="0"/>
              <a:t>11:15pm – Two-minute demos</a:t>
            </a:r>
          </a:p>
          <a:p>
            <a:pPr lvl="1"/>
            <a:r>
              <a:rPr lang="en-US" dirty="0" smtClean="0"/>
              <a:t>Followed by prizes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the GLSL Sandbox </a:t>
            </a:r>
            <a:r>
              <a:rPr lang="en-US" dirty="0" smtClean="0">
                <a:hlinkClick r:id="rId2"/>
              </a:rPr>
              <a:t>gallery</a:t>
            </a:r>
            <a:r>
              <a:rPr lang="en-US" dirty="0" smtClean="0"/>
              <a:t> for ideas</a:t>
            </a:r>
          </a:p>
          <a:p>
            <a:r>
              <a:rPr lang="en-US" dirty="0" smtClean="0"/>
              <a:t>Fork anything (including other students work)</a:t>
            </a:r>
          </a:p>
          <a:p>
            <a:pPr lvl="1"/>
            <a:r>
              <a:rPr lang="en-US" dirty="0" smtClean="0"/>
              <a:t>Credit all third-party code</a:t>
            </a:r>
          </a:p>
          <a:p>
            <a:pPr lvl="1"/>
            <a:r>
              <a:rPr lang="en-US" dirty="0" smtClean="0"/>
              <a:t>You must demo the original and your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OpenGL Insights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Cesium tee-shirts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8" name="Picture 4" descr="OpenGL Insights Front 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7" y="609600"/>
            <a:ext cx="231425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28" y="3962399"/>
            <a:ext cx="3304856" cy="211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8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gets 100 points</a:t>
            </a:r>
          </a:p>
          <a:p>
            <a:r>
              <a:rPr lang="en-US" dirty="0" smtClean="0"/>
              <a:t>Assign each project any amount of points</a:t>
            </a:r>
          </a:p>
          <a:p>
            <a:pPr lvl="1"/>
            <a:r>
              <a:rPr lang="en-US" dirty="0" smtClean="0"/>
              <a:t>Except for your own</a:t>
            </a:r>
          </a:p>
          <a:p>
            <a:pPr lvl="1"/>
            <a:r>
              <a:rPr lang="en-US" dirty="0" smtClean="0"/>
              <a:t>Don’t be cheap and give everyone a zero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45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22188</TotalTime>
  <Words>246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GLSL Sandbox Hackathon</vt:lpstr>
      <vt:lpstr>Reminder</vt:lpstr>
      <vt:lpstr>Hackathon</vt:lpstr>
      <vt:lpstr>Resources</vt:lpstr>
      <vt:lpstr>GLSL Resources</vt:lpstr>
      <vt:lpstr>Schedule</vt:lpstr>
      <vt:lpstr>Forking</vt:lpstr>
      <vt:lpstr>Prizes</vt:lpstr>
      <vt:lpstr>Judging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491</cp:revision>
  <cp:lastPrinted>2012-11-28T22:25:44Z</cp:lastPrinted>
  <dcterms:created xsi:type="dcterms:W3CDTF">2011-01-14T02:17:40Z</dcterms:created>
  <dcterms:modified xsi:type="dcterms:W3CDTF">2012-11-28T22:26:07Z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