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0"/>
  </p:notesMasterIdLst>
  <p:handoutMasterIdLst>
    <p:handoutMasterId r:id="rId121"/>
  </p:handoutMasterIdLst>
  <p:sldIdLst>
    <p:sldId id="259" r:id="rId2"/>
    <p:sldId id="384" r:id="rId3"/>
    <p:sldId id="258" r:id="rId4"/>
    <p:sldId id="260" r:id="rId5"/>
    <p:sldId id="319" r:id="rId6"/>
    <p:sldId id="263" r:id="rId7"/>
    <p:sldId id="321" r:id="rId8"/>
    <p:sldId id="320" r:id="rId9"/>
    <p:sldId id="266" r:id="rId10"/>
    <p:sldId id="267" r:id="rId11"/>
    <p:sldId id="268" r:id="rId12"/>
    <p:sldId id="262" r:id="rId13"/>
    <p:sldId id="264" r:id="rId14"/>
    <p:sldId id="265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5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5" r:id="rId41"/>
    <p:sldId id="296" r:id="rId42"/>
    <p:sldId id="299" r:id="rId43"/>
    <p:sldId id="306" r:id="rId44"/>
    <p:sldId id="300" r:id="rId45"/>
    <p:sldId id="305" r:id="rId46"/>
    <p:sldId id="301" r:id="rId47"/>
    <p:sldId id="303" r:id="rId48"/>
    <p:sldId id="304" r:id="rId49"/>
    <p:sldId id="359" r:id="rId50"/>
    <p:sldId id="360" r:id="rId51"/>
    <p:sldId id="361" r:id="rId52"/>
    <p:sldId id="362" r:id="rId53"/>
    <p:sldId id="308" r:id="rId54"/>
    <p:sldId id="309" r:id="rId55"/>
    <p:sldId id="312" r:id="rId56"/>
    <p:sldId id="313" r:id="rId57"/>
    <p:sldId id="314" r:id="rId58"/>
    <p:sldId id="310" r:id="rId59"/>
    <p:sldId id="315" r:id="rId60"/>
    <p:sldId id="316" r:id="rId61"/>
    <p:sldId id="311" r:id="rId62"/>
    <p:sldId id="317" r:id="rId63"/>
    <p:sldId id="318" r:id="rId64"/>
    <p:sldId id="322" r:id="rId65"/>
    <p:sldId id="324" r:id="rId66"/>
    <p:sldId id="323" r:id="rId67"/>
    <p:sldId id="325" r:id="rId68"/>
    <p:sldId id="326" r:id="rId69"/>
    <p:sldId id="327" r:id="rId70"/>
    <p:sldId id="328" r:id="rId71"/>
    <p:sldId id="329" r:id="rId72"/>
    <p:sldId id="330" r:id="rId73"/>
    <p:sldId id="332" r:id="rId74"/>
    <p:sldId id="345" r:id="rId75"/>
    <p:sldId id="333" r:id="rId76"/>
    <p:sldId id="334" r:id="rId77"/>
    <p:sldId id="335" r:id="rId78"/>
    <p:sldId id="336" r:id="rId79"/>
    <p:sldId id="338" r:id="rId80"/>
    <p:sldId id="337" r:id="rId81"/>
    <p:sldId id="339" r:id="rId82"/>
    <p:sldId id="340" r:id="rId83"/>
    <p:sldId id="341" r:id="rId84"/>
    <p:sldId id="344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8372" autoAdjust="0"/>
  </p:normalViewPr>
  <p:slideViewPr>
    <p:cSldViewPr>
      <p:cViewPr>
        <p:scale>
          <a:sx n="101" d="100"/>
          <a:sy n="101" d="100"/>
        </p:scale>
        <p:origin x="-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ealworldtech.com/page.cfm?ArticleID=RWT093009110932&amp;p=5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DevZone/docs/html/C/doc/ptx_isa_3.0.pdf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 (3 * 256) / 32 = 24 warps</a:t>
            </a:r>
          </a:p>
          <a:p>
            <a:pPr>
              <a:buFontTx/>
              <a:buChar char="•"/>
            </a:pPr>
            <a:r>
              <a:rPr lang="en-US" smtClean="0"/>
              <a:t> 1024 / 32 = 32 warps</a:t>
            </a:r>
          </a:p>
          <a:p>
            <a:pPr>
              <a:buFontTx/>
              <a:buChar char="•"/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Global + host = not allowed.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Device + host = creates two functions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106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107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108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109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111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115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116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117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118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pointers 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CUDA (2 of 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Fall 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Made up keyword: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overloads</a:t>
            </a:r>
          </a:p>
          <a:p>
            <a:pPr lvl="1"/>
            <a:r>
              <a:rPr lang="en-US" smtClean="0"/>
              <a:t>No vector overloads</a:t>
            </a:r>
          </a:p>
          <a:p>
            <a:r>
              <a:rPr lang="en-US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Open pull request for Project 0</a:t>
            </a:r>
          </a:p>
          <a:p>
            <a:pPr eaLnBrk="1" hangingPunct="1">
              <a:defRPr/>
            </a:pPr>
            <a:r>
              <a:rPr lang="en-US" dirty="0" smtClean="0"/>
              <a:t>Project 1 released.  Due Sunday 09/30</a:t>
            </a:r>
          </a:p>
          <a:p>
            <a:pPr lvl="1" eaLnBrk="1" hangingPunct="1">
              <a:defRPr/>
            </a:pPr>
            <a:r>
              <a:rPr lang="en-US" dirty="0" smtClean="0"/>
              <a:t>Not due Tuesday, 09/25</a:t>
            </a:r>
          </a:p>
          <a:p>
            <a:pPr lvl="1" eaLnBrk="1" hangingPunct="1">
              <a:defRPr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Email grade to Karl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Built-ins and functions</a:t>
            </a:r>
          </a:p>
          <a:p>
            <a:pPr eaLnBrk="1" hangingPunct="1"/>
            <a:r>
              <a:rPr lang="en-US" smtClean="0"/>
              <a:t>Synchronizing threads</a:t>
            </a:r>
          </a:p>
          <a:p>
            <a:pPr eaLnBrk="1" hangingPunct="1"/>
            <a:r>
              <a:rPr lang="en-US" smtClean="0"/>
              <a:t>Scheduling threads</a:t>
            </a:r>
          </a:p>
          <a:p>
            <a:pPr eaLnBrk="1" hangingPunct="1"/>
            <a:r>
              <a:rPr lang="en-US" smtClean="0"/>
              <a:t>Memory model</a:t>
            </a:r>
          </a:p>
          <a:p>
            <a:pPr eaLnBrk="1" hangingPunct="1"/>
            <a:r>
              <a:rPr lang="en-US" smtClean="0"/>
              <a:t>Matrix multiply revisited</a:t>
            </a:r>
          </a:p>
          <a:p>
            <a:pPr eaLnBrk="1" hangingPunct="1"/>
            <a:r>
              <a:rPr lang="en-US" smtClean="0"/>
              <a:t>Atomic functions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3 blocks are assigned to an SM and each block has 256 threads, how many warps are there?</a:t>
            </a:r>
          </a:p>
          <a:p>
            <a:r>
              <a:rPr lang="en-US" smtClean="0"/>
              <a:t>A SM on GT200 can host up to 1024 threads, how many warps is that?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Recall: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Careful with function calls through pointers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We’ll 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82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84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8480</TotalTime>
  <Words>6027</Words>
  <Application>Microsoft Office PowerPoint</Application>
  <PresentationFormat>On-screen Show (4:3)</PresentationFormat>
  <Paragraphs>1348</Paragraphs>
  <Slides>118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Pixel</vt:lpstr>
      <vt:lpstr>Introduction to CUDA (2 of 2)</vt:lpstr>
      <vt:lpstr>Announcements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285</cp:revision>
  <cp:lastPrinted>2012-01-29T21:57:59Z</cp:lastPrinted>
  <dcterms:created xsi:type="dcterms:W3CDTF">2011-01-14T02:17:40Z</dcterms:created>
  <dcterms:modified xsi:type="dcterms:W3CDTF">2012-09-24T21:20:52Z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