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shi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ES" altLang="en-US" sz="2000"/>
              <a:t>Performance</a:t>
            </a:r>
            <a:r>
              <a:rPr lang="es-ES" altLang="en-US" sz="2000" baseline="0"/>
              <a:t> Comparison</a:t>
            </a:r>
            <a:endParaRPr lang="es-ES" altLang="en-US" sz="2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030932083902736"/>
          <c:y val="0.18018222697826969"/>
          <c:w val="0.8280981612835584"/>
          <c:h val="0.58573967246516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[Book1.xlsx]Sheet1!$B$1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3"/>
            </a:solidFill>
            <a:ln w="28575">
              <a:noFill/>
            </a:ln>
          </c:spPr>
          <c:invertIfNegative val="0"/>
          <c:cat>
            <c:numRef>
              <c:f>[Book1.xlsx]Sheet1!$A$2:$A$12</c:f>
              <c:numCache>
                <c:formatCode>General</c:formatCode>
                <c:ptCount val="11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800</c:v>
                </c:pt>
                <c:pt idx="9">
                  <c:v>1600</c:v>
                </c:pt>
                <c:pt idx="10">
                  <c:v>3200</c:v>
                </c:pt>
              </c:numCache>
            </c:numRef>
          </c:cat>
          <c:val>
            <c:numRef>
              <c:f>[Book1.xlsx]Sheet1!$B$2:$B$12</c:f>
              <c:numCache>
                <c:formatCode>General</c:formatCode>
                <c:ptCount val="11"/>
                <c:pt idx="0">
                  <c:v>2369.6799999999998</c:v>
                </c:pt>
                <c:pt idx="1">
                  <c:v>2192.9899999999998</c:v>
                </c:pt>
                <c:pt idx="2">
                  <c:v>2457.0100000000002</c:v>
                </c:pt>
                <c:pt idx="3">
                  <c:v>1821.51</c:v>
                </c:pt>
                <c:pt idx="4">
                  <c:v>1109.8800000000001</c:v>
                </c:pt>
                <c:pt idx="5">
                  <c:v>1234.58</c:v>
                </c:pt>
                <c:pt idx="6">
                  <c:v>1050.43</c:v>
                </c:pt>
                <c:pt idx="7">
                  <c:v>1051.53</c:v>
                </c:pt>
                <c:pt idx="8">
                  <c:v>698.32500000000005</c:v>
                </c:pt>
                <c:pt idx="9">
                  <c:v>223.96299999999999</c:v>
                </c:pt>
                <c:pt idx="10">
                  <c:v>70.2149</c:v>
                </c:pt>
              </c:numCache>
            </c:numRef>
          </c:val>
        </c:ser>
        <c:ser>
          <c:idx val="1"/>
          <c:order val="1"/>
          <c:tx>
            <c:strRef>
              <c:f>[Book1.xlsx]Sheet1!$C$1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</c:spPr>
          <c:invertIfNegative val="0"/>
          <c:cat>
            <c:numRef>
              <c:f>[Book1.xlsx]Sheet1!$A$2:$A$12</c:f>
              <c:numCache>
                <c:formatCode>General</c:formatCode>
                <c:ptCount val="11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800</c:v>
                </c:pt>
                <c:pt idx="9">
                  <c:v>1600</c:v>
                </c:pt>
                <c:pt idx="10">
                  <c:v>3200</c:v>
                </c:pt>
              </c:numCache>
            </c:numRef>
          </c:cat>
          <c:val>
            <c:numRef>
              <c:f>[Book1.xlsx]Sheet1!$C$2:$C$12</c:f>
              <c:numCache>
                <c:formatCode>General</c:formatCode>
                <c:ptCount val="11"/>
                <c:pt idx="0">
                  <c:v>3571.43</c:v>
                </c:pt>
                <c:pt idx="1">
                  <c:v>709.72400000000005</c:v>
                </c:pt>
                <c:pt idx="2">
                  <c:v>196.53899999999999</c:v>
                </c:pt>
                <c:pt idx="3">
                  <c:v>55.2517</c:v>
                </c:pt>
                <c:pt idx="4">
                  <c:v>11.06</c:v>
                </c:pt>
                <c:pt idx="5">
                  <c:v>6.0843800000000003</c:v>
                </c:pt>
                <c:pt idx="6">
                  <c:v>2.6013099999999998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215552"/>
        <c:axId val="74349312"/>
      </c:barChart>
      <c:catAx>
        <c:axId val="80215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s-ES" altLang="en-US" sz="1600"/>
                  <a:t>Number of Planets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ja-JP"/>
          </a:p>
        </c:txPr>
        <c:crossAx val="74349312"/>
        <c:crosses val="autoZero"/>
        <c:auto val="1"/>
        <c:lblAlgn val="ctr"/>
        <c:lblOffset val="100"/>
        <c:noMultiLvlLbl val="0"/>
      </c:catAx>
      <c:valAx>
        <c:axId val="74349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s-ES" altLang="en-US" sz="1600"/>
                  <a:t>Frames</a:t>
                </a:r>
                <a:r>
                  <a:rPr lang="es-ES" altLang="en-US" sz="1600" baseline="0"/>
                  <a:t> Per Second</a:t>
                </a:r>
              </a:p>
            </c:rich>
          </c:tx>
          <c:layout>
            <c:manualLayout>
              <c:xMode val="edge"/>
              <c:yMode val="edge"/>
              <c:x val="9.1827364554637279E-3"/>
              <c:y val="0.181800082055917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ja-JP"/>
          </a:p>
        </c:txPr>
        <c:crossAx val="80215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454155007483568"/>
          <c:y val="0.20514281536391318"/>
          <c:w val="9.5871673065660176E-2"/>
          <c:h val="0.19441451773416904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26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8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A0C3-CCBB-4747-A465-9079294282F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8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kashi\Desktop\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1872208" cy="115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kashi\Desktop\8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9" y="3795063"/>
            <a:ext cx="1805726" cy="11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kashi\Desktop\3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90" y="3789040"/>
            <a:ext cx="1696223" cy="1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akashi\Desktop\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1" y="3789040"/>
            <a:ext cx="19075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sosceles Triangle 16"/>
          <p:cNvSpPr/>
          <p:nvPr/>
        </p:nvSpPr>
        <p:spPr>
          <a:xfrm>
            <a:off x="879351" y="3140968"/>
            <a:ext cx="1907556" cy="648072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Isosceles Triangle 22"/>
          <p:cNvSpPr/>
          <p:nvPr/>
        </p:nvSpPr>
        <p:spPr>
          <a:xfrm>
            <a:off x="2808460" y="3140968"/>
            <a:ext cx="1907556" cy="648072"/>
          </a:xfrm>
          <a:prstGeom prst="triangle">
            <a:avLst>
              <a:gd name="adj" fmla="val 831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Isosceles Triangle 23"/>
          <p:cNvSpPr/>
          <p:nvPr/>
        </p:nvSpPr>
        <p:spPr>
          <a:xfrm>
            <a:off x="4769768" y="3149514"/>
            <a:ext cx="1835549" cy="648072"/>
          </a:xfrm>
          <a:prstGeom prst="triangle">
            <a:avLst>
              <a:gd name="adj" fmla="val 3908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Isosceles Triangle 24"/>
          <p:cNvSpPr/>
          <p:nvPr/>
        </p:nvSpPr>
        <p:spPr>
          <a:xfrm>
            <a:off x="6654790" y="3140968"/>
            <a:ext cx="1696224" cy="648072"/>
          </a:xfrm>
          <a:prstGeom prst="triangle">
            <a:avLst>
              <a:gd name="adj" fmla="val 51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936345"/>
              </p:ext>
            </p:extLst>
          </p:nvPr>
        </p:nvGraphicFramePr>
        <p:xfrm>
          <a:off x="1115616" y="260648"/>
          <a:ext cx="6915150" cy="330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932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" y="1268760"/>
            <a:ext cx="2956699" cy="18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Takashi\Documents\GitHub\Project3-Simulation\Part1\resources\flock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5" y="1268762"/>
            <a:ext cx="3018994" cy="18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kashi\Documents\GitHub\Project3-Simulation\Part1\resources\flock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40" y="1268760"/>
            <a:ext cx="3023964" cy="18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15816" y="2048087"/>
            <a:ext cx="314476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ight Arrow 8"/>
          <p:cNvSpPr/>
          <p:nvPr/>
        </p:nvSpPr>
        <p:spPr>
          <a:xfrm>
            <a:off x="5940152" y="2048087"/>
            <a:ext cx="342948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81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</dc:creator>
  <cp:lastModifiedBy>Takashi</cp:lastModifiedBy>
  <cp:revision>3</cp:revision>
  <dcterms:created xsi:type="dcterms:W3CDTF">2013-10-23T02:27:53Z</dcterms:created>
  <dcterms:modified xsi:type="dcterms:W3CDTF">2013-10-23T04:48:09Z</dcterms:modified>
</cp:coreProperties>
</file>