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Takashi\Documents\GitHub\Project4-Rasterizer\renders\Performance%20Analysi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Takashi\Documents\GitHub\Project4-Rasterizer\renders\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'[Performance Analysis.xlsx]Sheet1'!$B$1</c:f>
              <c:strCache>
                <c:ptCount val="1"/>
                <c:pt idx="0">
                  <c:v>cow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/>
                      <a:t>Vertex Shader
</a:t>
                    </a:r>
                    <a:r>
                      <a:rPr lang="en-US" altLang="en-US" sz="2000" b="1"/>
                      <a:t>7%</a:t>
                    </a:r>
                    <a:endParaRPr lang="en-US" altLang="en-US" b="1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7254448729738553"/>
                  <c:y val="0.112641299435350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Primitive Assembly
</a:t>
                    </a:r>
                    <a:r>
                      <a:rPr lang="en-US" altLang="en-US" sz="2000" b="1"/>
                      <a:t>20%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4988924239963194"/>
                  <c:y val="-0.1841617070037001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Rasterization
</a:t>
                    </a:r>
                    <a:r>
                      <a:rPr lang="en-US" altLang="en-US" sz="2000" b="1"/>
                      <a:t>21%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7845176552015951"/>
                  <c:y val="-0.1577306522733061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Fragment Shader
</a:t>
                    </a:r>
                    <a:r>
                      <a:rPr lang="en-US" altLang="en-US" sz="2000" b="1"/>
                      <a:t>33%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154373453807815"/>
                  <c:y val="0.20187841070436785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Fragments to Framebuffer
</a:t>
                    </a:r>
                    <a:r>
                      <a:rPr lang="en-US" altLang="en-US" sz="2000" b="1"/>
                      <a:t>19%</a:t>
                    </a:r>
                    <a:endParaRPr lang="en-US" altLang="en-US" b="1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'[Performance Analysis.xlsx]Sheet1'!$A$2:$A$6</c:f>
              <c:strCache>
                <c:ptCount val="5"/>
                <c:pt idx="0">
                  <c:v>Vertex Shader</c:v>
                </c:pt>
                <c:pt idx="1">
                  <c:v>Primitive Assembly</c:v>
                </c:pt>
                <c:pt idx="2">
                  <c:v>Rasterization</c:v>
                </c:pt>
                <c:pt idx="3">
                  <c:v>Fragment Shader</c:v>
                </c:pt>
                <c:pt idx="4">
                  <c:v>Fragments to Framebuffer</c:v>
                </c:pt>
              </c:strCache>
            </c:strRef>
          </c:cat>
          <c:val>
            <c:numRef>
              <c:f>'[Performance Analysis.xlsx]Sheet1'!$B$2:$B$6</c:f>
              <c:numCache>
                <c:formatCode>General</c:formatCode>
                <c:ptCount val="5"/>
                <c:pt idx="0">
                  <c:v>3.9104E-4</c:v>
                </c:pt>
                <c:pt idx="1">
                  <c:v>1.07441E-3</c:v>
                </c:pt>
                <c:pt idx="2">
                  <c:v>1.09567E-3</c:v>
                </c:pt>
                <c:pt idx="3">
                  <c:v>1.7228499999999999E-3</c:v>
                </c:pt>
                <c:pt idx="4">
                  <c:v>1.0022799999999999E-3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'[Performance Analysis.xlsx]Sheet1'!$D$1</c:f>
              <c:strCache>
                <c:ptCount val="1"/>
                <c:pt idx="0">
                  <c:v>triangle</c:v>
                </c:pt>
              </c:strCache>
            </c:strRef>
          </c:tx>
          <c:dLbls>
            <c:dLbl>
              <c:idx val="0"/>
              <c:layout>
                <c:manualLayout>
                  <c:x val="0.2214303628709912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Vertex Shader
</a:t>
                    </a:r>
                    <a:r>
                      <a:rPr lang="en-US" altLang="en-US" sz="2000" b="1"/>
                      <a:t>7%</a:t>
                    </a:r>
                    <a:endParaRPr lang="en-US" altLang="en-US" b="1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29838873452128734"/>
                  <c:y val="7.646158641123215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Primitive Assembly
</a:t>
                    </a:r>
                    <a:r>
                      <a:rPr lang="en-US" altLang="en-US" sz="2000" b="1"/>
                      <a:t>20%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8331412403755418"/>
                  <c:y val="-0.2257858346151671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Rasterization
</a:t>
                    </a:r>
                    <a:r>
                      <a:rPr lang="en-US" altLang="en-US" sz="2000" b="1"/>
                      <a:t>21%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592352820885527"/>
                  <c:y val="0.1428374167173336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Fragment Shader
</a:t>
                    </a:r>
                    <a:r>
                      <a:rPr lang="en-US" altLang="en-US" sz="2000" b="1"/>
                      <a:t>33%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19650464460799694"/>
                  <c:y val="2.6211656219849153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Fragments to Framebuffer
</a:t>
                    </a:r>
                    <a:r>
                      <a:rPr lang="en-US" altLang="en-US" sz="2000" b="1"/>
                      <a:t>19%</a:t>
                    </a:r>
                    <a:endParaRPr lang="en-US" altLang="en-US" b="1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'[Performance Analysis.xlsx]Sheet1'!$A$2:$A$6</c:f>
              <c:strCache>
                <c:ptCount val="5"/>
                <c:pt idx="0">
                  <c:v>Vertex Shader</c:v>
                </c:pt>
                <c:pt idx="1">
                  <c:v>Primitive Assembly</c:v>
                </c:pt>
                <c:pt idx="2">
                  <c:v>Rasterization</c:v>
                </c:pt>
                <c:pt idx="3">
                  <c:v>Fragment Shader</c:v>
                </c:pt>
                <c:pt idx="4">
                  <c:v>Fragments to Framebuffer</c:v>
                </c:pt>
              </c:strCache>
            </c:strRef>
          </c:cat>
          <c:val>
            <c:numRef>
              <c:f>'[Performance Analysis.xlsx]Sheet1'!$D$2:$D$6</c:f>
              <c:numCache>
                <c:formatCode>General</c:formatCode>
                <c:ptCount val="5"/>
                <c:pt idx="0" formatCode="0.00E+00">
                  <c:v>7.6830700000000003E-5</c:v>
                </c:pt>
                <c:pt idx="1">
                  <c:v>1.72869E-4</c:v>
                </c:pt>
                <c:pt idx="2">
                  <c:v>1.1108E-2</c:v>
                </c:pt>
                <c:pt idx="3">
                  <c:v>3.0696299999999998E-3</c:v>
                </c:pt>
                <c:pt idx="4">
                  <c:v>8.9915999999999998E-4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0.05809</cdr:y>
    </cdr:from>
    <cdr:to>
      <cdr:x>0.55556</cdr:x>
      <cdr:y>0.05809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828926" y="265013"/>
          <a:ext cx="31435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  <a:effectLst xmlns:a="http://schemas.openxmlformats.org/drawingml/2006/main"/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0.49832</cdr:x>
      <cdr:y>0.05809</cdr:y>
    </cdr:from>
    <cdr:to>
      <cdr:x>0.5</cdr:x>
      <cdr:y>0.49675</cdr:y>
    </cdr:to>
    <cdr:cxnSp macro="">
      <cdr:nvCxnSpPr>
        <cdr:cNvPr id="6" name="Straight Connector 5"/>
        <cdr:cNvCxnSpPr/>
      </cdr:nvCxnSpPr>
      <cdr:spPr>
        <a:xfrm xmlns:a="http://schemas.openxmlformats.org/drawingml/2006/main" flipV="1">
          <a:off x="2819421" y="265013"/>
          <a:ext cx="9505" cy="2001399"/>
        </a:xfrm>
        <a:prstGeom xmlns:a="http://schemas.openxmlformats.org/drawingml/2006/main" prst="line">
          <a:avLst/>
        </a:prstGeom>
        <a:effectLst xmlns:a="http://schemas.openxmlformats.org/drawingml/2006/main"/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0.50168</cdr:x>
      <cdr:y>0.06313</cdr:y>
    </cdr:from>
    <cdr:to>
      <cdr:x>0.55724</cdr:x>
      <cdr:y>0.06313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838431" y="288032"/>
          <a:ext cx="31435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  <a:effectLst xmlns:a="http://schemas.openxmlformats.org/drawingml/2006/main"/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0.06313</cdr:y>
    </cdr:from>
    <cdr:to>
      <cdr:x>0.5</cdr:x>
      <cdr:y>0.5018</cdr:y>
    </cdr:to>
    <cdr:cxnSp macro="">
      <cdr:nvCxnSpPr>
        <cdr:cNvPr id="6" name="Straight Connector 5"/>
        <cdr:cNvCxnSpPr/>
      </cdr:nvCxnSpPr>
      <cdr:spPr>
        <a:xfrm xmlns:a="http://schemas.openxmlformats.org/drawingml/2006/main" flipV="1">
          <a:off x="2828926" y="288032"/>
          <a:ext cx="0" cy="2001399"/>
        </a:xfrm>
        <a:prstGeom xmlns:a="http://schemas.openxmlformats.org/drawingml/2006/main" prst="line">
          <a:avLst/>
        </a:prstGeom>
        <a:effectLst xmlns:a="http://schemas.openxmlformats.org/drawingml/2006/main"/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56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9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0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1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D8F6-EE2D-4D11-8EDE-587B0F2AAC5A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8C77-5CC4-4686-B5EE-56AAACF66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161085"/>
              </p:ext>
            </p:extLst>
          </p:nvPr>
        </p:nvGraphicFramePr>
        <p:xfrm>
          <a:off x="-540568" y="1628800"/>
          <a:ext cx="5657851" cy="4562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119075"/>
              </p:ext>
            </p:extLst>
          </p:nvPr>
        </p:nvGraphicFramePr>
        <p:xfrm>
          <a:off x="3707904" y="1628800"/>
          <a:ext cx="5657851" cy="4562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C:\Users\Takashi\Documents\GitHub\Project4-Rasterizer\renders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77272"/>
            <a:ext cx="808484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kashi\Documents\GitHub\Project4-Rasterizer\renders\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30" y="5887421"/>
            <a:ext cx="810369" cy="8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</dc:creator>
  <cp:lastModifiedBy>Takashi</cp:lastModifiedBy>
  <cp:revision>2</cp:revision>
  <dcterms:created xsi:type="dcterms:W3CDTF">2013-11-01T09:13:08Z</dcterms:created>
  <dcterms:modified xsi:type="dcterms:W3CDTF">2013-11-01T09:21:16Z</dcterms:modified>
</cp:coreProperties>
</file>